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40b5540d56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2ed961d7b84785"/>
  </p:sldMasterIdLst>
  <p:sldIdLst>
    <p:sldId xmlns:r="http://schemas.openxmlformats.org/officeDocument/2006/relationships" id="256" r:id="Rc46807aa1c3442dc"/>
    <p:sldId xmlns:r="http://schemas.openxmlformats.org/officeDocument/2006/relationships" id="257" r:id="R89d6a834127f4901"/>
    <p:sldId xmlns:r="http://schemas.openxmlformats.org/officeDocument/2006/relationships" id="258" r:id="R8668412ba02a4d45"/>
    <p:sldId xmlns:r="http://schemas.openxmlformats.org/officeDocument/2006/relationships" id="259" r:id="R21f9307c1bf948b8"/>
    <p:sldId xmlns:r="http://schemas.openxmlformats.org/officeDocument/2006/relationships" id="260" r:id="R01178e3c8b5e4010"/>
    <p:sldId xmlns:r="http://schemas.openxmlformats.org/officeDocument/2006/relationships" id="261" r:id="R9e05a04fba0a42be"/>
    <p:sldId xmlns:r="http://schemas.openxmlformats.org/officeDocument/2006/relationships" id="262" r:id="R2817de97b2644b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ed961d7b84785" /><Relationship Type="http://schemas.openxmlformats.org/officeDocument/2006/relationships/slide" Target="/ppt/slides/slide1.xml" Id="Rc46807aa1c3442dc" /><Relationship Type="http://schemas.openxmlformats.org/officeDocument/2006/relationships/slide" Target="/ppt/slides/slide2.xml" Id="R89d6a834127f4901" /><Relationship Type="http://schemas.openxmlformats.org/officeDocument/2006/relationships/slide" Target="/ppt/slides/slide3.xml" Id="R8668412ba02a4d45" /><Relationship Type="http://schemas.openxmlformats.org/officeDocument/2006/relationships/slide" Target="/ppt/slides/slide4.xml" Id="R21f9307c1bf948b8" /><Relationship Type="http://schemas.openxmlformats.org/officeDocument/2006/relationships/slide" Target="/ppt/slides/slide5.xml" Id="R01178e3c8b5e4010" /><Relationship Type="http://schemas.openxmlformats.org/officeDocument/2006/relationships/slide" Target="/ppt/slides/slide6.xml" Id="R9e05a04fba0a42be" /><Relationship Type="http://schemas.openxmlformats.org/officeDocument/2006/relationships/slide" Target="/ppt/slides/slide7.xml" Id="R2817de97b2644b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ddd04773b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68c10d4f84e28" /><Relationship Type="http://schemas.openxmlformats.org/officeDocument/2006/relationships/theme" Target="/ppt/slideMasters/theme/theme1.xml" Id="R23fb96f138ba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68c10d4f8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16a5f0e6d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57f5980274e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d6b100fa948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20f89b53642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3b75164ab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c084eff8f45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7be3e46794c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BENELOS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BENELOS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BENELOS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BENELOS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BENELOS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BENELOS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7 129 920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8 231 695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BENELOS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SKÅLNES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SKÅLNES ARNTZEN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SEVERIN SKÅLNES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THALE SKÅLNES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MATHILDE SKÅLNES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BENELOS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Lars-Olav Skålnes, Storetveitvegen 152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5231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23 48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los@revisor-partner.no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994 858 432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BENELOS AS</a:t>
            </a:r>
          </a:p>
        </p:txBody>
      </p:sp>
    </p:spTree>
  </p:cSld>
  <p:clrMapOvr>
    <a:masterClrMapping xmlns:a="http://schemas.openxmlformats.org/drawingml/2006/main"/>
  </p:clrMapOvr>
</p:sld>
</file>