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bd7136599c42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3cc414c74f4287"/>
  </p:sldMasterIdLst>
  <p:sldIdLst>
    <p:sldId xmlns:r="http://schemas.openxmlformats.org/officeDocument/2006/relationships" id="256" r:id="R41b63a12c091478e"/>
    <p:sldId xmlns:r="http://schemas.openxmlformats.org/officeDocument/2006/relationships" id="257" r:id="R18741891443647f7"/>
    <p:sldId xmlns:r="http://schemas.openxmlformats.org/officeDocument/2006/relationships" id="258" r:id="Rfdece5959aa64be5"/>
    <p:sldId xmlns:r="http://schemas.openxmlformats.org/officeDocument/2006/relationships" id="259" r:id="Rd6eab4c385bc4705"/>
    <p:sldId xmlns:r="http://schemas.openxmlformats.org/officeDocument/2006/relationships" id="260" r:id="R9ee97042c1de411f"/>
    <p:sldId xmlns:r="http://schemas.openxmlformats.org/officeDocument/2006/relationships" id="261" r:id="Rb2f2f2fdf71d4779"/>
    <p:sldId xmlns:r="http://schemas.openxmlformats.org/officeDocument/2006/relationships" id="262" r:id="Rc8257708deb34c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3cc414c74f4287" /><Relationship Type="http://schemas.openxmlformats.org/officeDocument/2006/relationships/slide" Target="/ppt/slides/slide1.xml" Id="R41b63a12c091478e" /><Relationship Type="http://schemas.openxmlformats.org/officeDocument/2006/relationships/slide" Target="/ppt/slides/slide2.xml" Id="R18741891443647f7" /><Relationship Type="http://schemas.openxmlformats.org/officeDocument/2006/relationships/slide" Target="/ppt/slides/slide3.xml" Id="Rfdece5959aa64be5" /><Relationship Type="http://schemas.openxmlformats.org/officeDocument/2006/relationships/slide" Target="/ppt/slides/slide4.xml" Id="Rd6eab4c385bc4705" /><Relationship Type="http://schemas.openxmlformats.org/officeDocument/2006/relationships/slide" Target="/ppt/slides/slide5.xml" Id="R9ee97042c1de411f" /><Relationship Type="http://schemas.openxmlformats.org/officeDocument/2006/relationships/slide" Target="/ppt/slides/slide6.xml" Id="Rb2f2f2fdf71d4779" /><Relationship Type="http://schemas.openxmlformats.org/officeDocument/2006/relationships/slide" Target="/ppt/slides/slide7.xml" Id="Rc8257708deb34c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a080b5f8d944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13d62f54f4c78" /><Relationship Type="http://schemas.openxmlformats.org/officeDocument/2006/relationships/theme" Target="/ppt/slideMasters/theme/theme1.xml" Id="R7a6b7f11551a47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913d62f54f4c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d45b8e61646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194d718bc41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6bdda0d4d42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c1fce20d140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3747174ba4e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716dcbdb341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c2ef229b049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SÖTA BROR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KÖRLING MATS INGEMAR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Vigvollåsen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08 62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