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4386983e2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2a816bb2341a2"/>
  </p:sldMasterIdLst>
  <p:sldIdLst>
    <p:sldId xmlns:r="http://schemas.openxmlformats.org/officeDocument/2006/relationships" id="256" r:id="Rc352f5c2862e434d"/>
    <p:sldId xmlns:r="http://schemas.openxmlformats.org/officeDocument/2006/relationships" id="257" r:id="R1fa87721ee084616"/>
    <p:sldId xmlns:r="http://schemas.openxmlformats.org/officeDocument/2006/relationships" id="258" r:id="R5817a7a6026f4ba8"/>
    <p:sldId xmlns:r="http://schemas.openxmlformats.org/officeDocument/2006/relationships" id="259" r:id="R705310cd16b84f3c"/>
    <p:sldId xmlns:r="http://schemas.openxmlformats.org/officeDocument/2006/relationships" id="260" r:id="Rf444a60747ab4e52"/>
    <p:sldId xmlns:r="http://schemas.openxmlformats.org/officeDocument/2006/relationships" id="261" r:id="Rb8804445ecf04368"/>
    <p:sldId xmlns:r="http://schemas.openxmlformats.org/officeDocument/2006/relationships" id="262" r:id="Rcfea37a217ac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2a816bb2341a2" /><Relationship Type="http://schemas.openxmlformats.org/officeDocument/2006/relationships/slide" Target="/ppt/slides/slide1.xml" Id="Rc352f5c2862e434d" /><Relationship Type="http://schemas.openxmlformats.org/officeDocument/2006/relationships/slide" Target="/ppt/slides/slide2.xml" Id="R1fa87721ee084616" /><Relationship Type="http://schemas.openxmlformats.org/officeDocument/2006/relationships/slide" Target="/ppt/slides/slide3.xml" Id="R5817a7a6026f4ba8" /><Relationship Type="http://schemas.openxmlformats.org/officeDocument/2006/relationships/slide" Target="/ppt/slides/slide4.xml" Id="R705310cd16b84f3c" /><Relationship Type="http://schemas.openxmlformats.org/officeDocument/2006/relationships/slide" Target="/ppt/slides/slide5.xml" Id="Rf444a60747ab4e52" /><Relationship Type="http://schemas.openxmlformats.org/officeDocument/2006/relationships/slide" Target="/ppt/slides/slide6.xml" Id="Rb8804445ecf04368" /><Relationship Type="http://schemas.openxmlformats.org/officeDocument/2006/relationships/slide" Target="/ppt/slides/slide7.xml" Id="Rcfea37a217ac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13d0baaf0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2cf1f18f943a7" /><Relationship Type="http://schemas.openxmlformats.org/officeDocument/2006/relationships/theme" Target="/ppt/slideMasters/theme/theme1.xml" Id="R5e96583bfef3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2cf1f18f9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7a34597b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6674764b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7817f7368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16a6a729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51f3a1fa9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0cd634f1c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1fcd89b6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36 235 059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418 646 515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642 594 652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1 683 057 537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994 871 056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