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03d08d3a3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73663bd0b4378"/>
  </p:sldMasterIdLst>
  <p:sldIdLst>
    <p:sldId xmlns:r="http://schemas.openxmlformats.org/officeDocument/2006/relationships" id="256" r:id="Ra2bc0c7ed0c4464f"/>
    <p:sldId xmlns:r="http://schemas.openxmlformats.org/officeDocument/2006/relationships" id="257" r:id="R9d737541c8cb425b"/>
    <p:sldId xmlns:r="http://schemas.openxmlformats.org/officeDocument/2006/relationships" id="258" r:id="R8a18c49544c84299"/>
    <p:sldId xmlns:r="http://schemas.openxmlformats.org/officeDocument/2006/relationships" id="259" r:id="Re9d303c1e57e4d42"/>
    <p:sldId xmlns:r="http://schemas.openxmlformats.org/officeDocument/2006/relationships" id="260" r:id="Rb26f5301ac7a4ed3"/>
    <p:sldId xmlns:r="http://schemas.openxmlformats.org/officeDocument/2006/relationships" id="261" r:id="Rf313b2f644e94843"/>
    <p:sldId xmlns:r="http://schemas.openxmlformats.org/officeDocument/2006/relationships" id="262" r:id="R6da7fa0b0bed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73663bd0b4378" /><Relationship Type="http://schemas.openxmlformats.org/officeDocument/2006/relationships/slide" Target="/ppt/slides/slide1.xml" Id="Ra2bc0c7ed0c4464f" /><Relationship Type="http://schemas.openxmlformats.org/officeDocument/2006/relationships/slide" Target="/ppt/slides/slide2.xml" Id="R9d737541c8cb425b" /><Relationship Type="http://schemas.openxmlformats.org/officeDocument/2006/relationships/slide" Target="/ppt/slides/slide3.xml" Id="R8a18c49544c84299" /><Relationship Type="http://schemas.openxmlformats.org/officeDocument/2006/relationships/slide" Target="/ppt/slides/slide4.xml" Id="Re9d303c1e57e4d42" /><Relationship Type="http://schemas.openxmlformats.org/officeDocument/2006/relationships/slide" Target="/ppt/slides/slide5.xml" Id="Rb26f5301ac7a4ed3" /><Relationship Type="http://schemas.openxmlformats.org/officeDocument/2006/relationships/slide" Target="/ppt/slides/slide6.xml" Id="Rf313b2f644e94843" /><Relationship Type="http://schemas.openxmlformats.org/officeDocument/2006/relationships/slide" Target="/ppt/slides/slide7.xml" Id="R6da7fa0b0bed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46759219a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1a5b2e7d4978" /><Relationship Type="http://schemas.openxmlformats.org/officeDocument/2006/relationships/theme" Target="/ppt/slideMasters/theme/theme1.xml" Id="R80c4a7091a5a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51a5b2e7d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398cebb3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1661a3ea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482bd8da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5fbcb2f6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f34cef34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faa64270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cf79f2d2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24 089 365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donwaage@online.no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994 877 690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 HOLDING AS</a:t>
            </a:r>
          </a:p>
        </p:txBody>
      </p:sp>
    </p:spTree>
  </p:cSld>
  <p:clrMapOvr>
    <a:masterClrMapping xmlns:a="http://schemas.openxmlformats.org/drawingml/2006/main"/>
  </p:clrMapOvr>
</p:sld>
</file>