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33e72ed9b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ff9a607884f0c"/>
  </p:sldMasterIdLst>
  <p:sldIdLst>
    <p:sldId xmlns:r="http://schemas.openxmlformats.org/officeDocument/2006/relationships" id="256" r:id="Rd275f3736dac4eef"/>
    <p:sldId xmlns:r="http://schemas.openxmlformats.org/officeDocument/2006/relationships" id="257" r:id="R330f38526a3c4e5e"/>
    <p:sldId xmlns:r="http://schemas.openxmlformats.org/officeDocument/2006/relationships" id="258" r:id="R6c6a0977de8c42a5"/>
    <p:sldId xmlns:r="http://schemas.openxmlformats.org/officeDocument/2006/relationships" id="259" r:id="R931a7e2e91044336"/>
    <p:sldId xmlns:r="http://schemas.openxmlformats.org/officeDocument/2006/relationships" id="260" r:id="R28e212e13e884017"/>
    <p:sldId xmlns:r="http://schemas.openxmlformats.org/officeDocument/2006/relationships" id="261" r:id="R6168c956a3bd4945"/>
    <p:sldId xmlns:r="http://schemas.openxmlformats.org/officeDocument/2006/relationships" id="262" r:id="Re50d3321c0bb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ff9a607884f0c" /><Relationship Type="http://schemas.openxmlformats.org/officeDocument/2006/relationships/slide" Target="/ppt/slides/slide1.xml" Id="Rd275f3736dac4eef" /><Relationship Type="http://schemas.openxmlformats.org/officeDocument/2006/relationships/slide" Target="/ppt/slides/slide2.xml" Id="R330f38526a3c4e5e" /><Relationship Type="http://schemas.openxmlformats.org/officeDocument/2006/relationships/slide" Target="/ppt/slides/slide3.xml" Id="R6c6a0977de8c42a5" /><Relationship Type="http://schemas.openxmlformats.org/officeDocument/2006/relationships/slide" Target="/ppt/slides/slide4.xml" Id="R931a7e2e91044336" /><Relationship Type="http://schemas.openxmlformats.org/officeDocument/2006/relationships/slide" Target="/ppt/slides/slide5.xml" Id="R28e212e13e884017" /><Relationship Type="http://schemas.openxmlformats.org/officeDocument/2006/relationships/slide" Target="/ppt/slides/slide6.xml" Id="R6168c956a3bd4945" /><Relationship Type="http://schemas.openxmlformats.org/officeDocument/2006/relationships/slide" Target="/ppt/slides/slide7.xml" Id="Re50d3321c0bb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ae066080a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ec8f3c0d4f57" /><Relationship Type="http://schemas.openxmlformats.org/officeDocument/2006/relationships/theme" Target="/ppt/slideMasters/theme/theme1.xml" Id="R5ffb869a0bc7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8ec8f3c0d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4bd2f1a6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d6e0fc8b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59108201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cc7d1abb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8c87c9fa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eb7a1e1e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5f4e0eb5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