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e87270af248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1facd98074ff8"/>
  </p:sldMasterIdLst>
  <p:sldIdLst>
    <p:sldId xmlns:r="http://schemas.openxmlformats.org/officeDocument/2006/relationships" id="256" r:id="R137c21b5f5804a3a"/>
    <p:sldId xmlns:r="http://schemas.openxmlformats.org/officeDocument/2006/relationships" id="257" r:id="R3690d0ecaa084391"/>
    <p:sldId xmlns:r="http://schemas.openxmlformats.org/officeDocument/2006/relationships" id="258" r:id="R9ceafd7a2fef46db"/>
    <p:sldId xmlns:r="http://schemas.openxmlformats.org/officeDocument/2006/relationships" id="259" r:id="R097fa679b8984b20"/>
    <p:sldId xmlns:r="http://schemas.openxmlformats.org/officeDocument/2006/relationships" id="260" r:id="R196fa905d1d447dc"/>
    <p:sldId xmlns:r="http://schemas.openxmlformats.org/officeDocument/2006/relationships" id="261" r:id="Rc3de406181ce40f6"/>
    <p:sldId xmlns:r="http://schemas.openxmlformats.org/officeDocument/2006/relationships" id="262" r:id="R798437adc4eb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1facd98074ff8" /><Relationship Type="http://schemas.openxmlformats.org/officeDocument/2006/relationships/slide" Target="/ppt/slides/slide1.xml" Id="R137c21b5f5804a3a" /><Relationship Type="http://schemas.openxmlformats.org/officeDocument/2006/relationships/slide" Target="/ppt/slides/slide2.xml" Id="R3690d0ecaa084391" /><Relationship Type="http://schemas.openxmlformats.org/officeDocument/2006/relationships/slide" Target="/ppt/slides/slide3.xml" Id="R9ceafd7a2fef46db" /><Relationship Type="http://schemas.openxmlformats.org/officeDocument/2006/relationships/slide" Target="/ppt/slides/slide4.xml" Id="R097fa679b8984b20" /><Relationship Type="http://schemas.openxmlformats.org/officeDocument/2006/relationships/slide" Target="/ppt/slides/slide5.xml" Id="R196fa905d1d447dc" /><Relationship Type="http://schemas.openxmlformats.org/officeDocument/2006/relationships/slide" Target="/ppt/slides/slide6.xml" Id="Rc3de406181ce40f6" /><Relationship Type="http://schemas.openxmlformats.org/officeDocument/2006/relationships/slide" Target="/ppt/slides/slide7.xml" Id="R798437adc4eb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d8be01725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2bafb4d0f4642" /><Relationship Type="http://schemas.openxmlformats.org/officeDocument/2006/relationships/theme" Target="/ppt/slideMasters/theme/theme1.xml" Id="R9fdf73839af9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2bafb4d0f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e967fcec7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1a15cb0bc4c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9ffe44984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61f92a214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e851f947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f65240919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5142cd40c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26 147 333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