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fd2b3ad46f46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7b7237b0b24f5d"/>
  </p:sldMasterIdLst>
  <p:sldIdLst>
    <p:sldId xmlns:r="http://schemas.openxmlformats.org/officeDocument/2006/relationships" id="256" r:id="R5a6802c57b0e46e3"/>
    <p:sldId xmlns:r="http://schemas.openxmlformats.org/officeDocument/2006/relationships" id="257" r:id="Redd6cd49f17f42c2"/>
    <p:sldId xmlns:r="http://schemas.openxmlformats.org/officeDocument/2006/relationships" id="258" r:id="Rb390ff70e2984478"/>
    <p:sldId xmlns:r="http://schemas.openxmlformats.org/officeDocument/2006/relationships" id="259" r:id="R79e61bc7b26b481e"/>
    <p:sldId xmlns:r="http://schemas.openxmlformats.org/officeDocument/2006/relationships" id="260" r:id="R37635e3018fd41cb"/>
    <p:sldId xmlns:r="http://schemas.openxmlformats.org/officeDocument/2006/relationships" id="261" r:id="Rd823908009694f5f"/>
    <p:sldId xmlns:r="http://schemas.openxmlformats.org/officeDocument/2006/relationships" id="262" r:id="R0caf66aded4244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b7237b0b24f5d" /><Relationship Type="http://schemas.openxmlformats.org/officeDocument/2006/relationships/slide" Target="/ppt/slides/slide1.xml" Id="R5a6802c57b0e46e3" /><Relationship Type="http://schemas.openxmlformats.org/officeDocument/2006/relationships/slide" Target="/ppt/slides/slide2.xml" Id="Redd6cd49f17f42c2" /><Relationship Type="http://schemas.openxmlformats.org/officeDocument/2006/relationships/slide" Target="/ppt/slides/slide3.xml" Id="Rb390ff70e2984478" /><Relationship Type="http://schemas.openxmlformats.org/officeDocument/2006/relationships/slide" Target="/ppt/slides/slide4.xml" Id="R79e61bc7b26b481e" /><Relationship Type="http://schemas.openxmlformats.org/officeDocument/2006/relationships/slide" Target="/ppt/slides/slide5.xml" Id="R37635e3018fd41cb" /><Relationship Type="http://schemas.openxmlformats.org/officeDocument/2006/relationships/slide" Target="/ppt/slides/slide6.xml" Id="Rd823908009694f5f" /><Relationship Type="http://schemas.openxmlformats.org/officeDocument/2006/relationships/slide" Target="/ppt/slides/slide7.xml" Id="R0caf66aded4244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db19c98c64b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5808644f54197" /><Relationship Type="http://schemas.openxmlformats.org/officeDocument/2006/relationships/theme" Target="/ppt/slideMasters/theme/theme1.xml" Id="R56c5292f165144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65808644f541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70c7209b6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969f5c555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a2bac421347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d94fb283143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91822c6d44d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42066fbf64f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cab10691a47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BATTELHAVET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BATTELHAVET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5 546 935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25 192 734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25 884 815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VALVIK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Bjergelandet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trondvalvik@hotmail.com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994 887 130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