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1560d63421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5e6daf1d0404b"/>
  </p:sldMasterIdLst>
  <p:sldIdLst>
    <p:sldId xmlns:r="http://schemas.openxmlformats.org/officeDocument/2006/relationships" id="256" r:id="Rbc491a80a659479a"/>
    <p:sldId xmlns:r="http://schemas.openxmlformats.org/officeDocument/2006/relationships" id="257" r:id="Rc38368d8c1174d73"/>
    <p:sldId xmlns:r="http://schemas.openxmlformats.org/officeDocument/2006/relationships" id="258" r:id="R17439d601415461b"/>
    <p:sldId xmlns:r="http://schemas.openxmlformats.org/officeDocument/2006/relationships" id="259" r:id="Rf246d40b845c43a5"/>
    <p:sldId xmlns:r="http://schemas.openxmlformats.org/officeDocument/2006/relationships" id="260" r:id="R9eb2813245cc482a"/>
    <p:sldId xmlns:r="http://schemas.openxmlformats.org/officeDocument/2006/relationships" id="261" r:id="R1e22ac49356b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5e6daf1d0404b" /><Relationship Type="http://schemas.openxmlformats.org/officeDocument/2006/relationships/slide" Target="/ppt/slides/slide1.xml" Id="Rbc491a80a659479a" /><Relationship Type="http://schemas.openxmlformats.org/officeDocument/2006/relationships/slide" Target="/ppt/slides/slide2.xml" Id="Rc38368d8c1174d73" /><Relationship Type="http://schemas.openxmlformats.org/officeDocument/2006/relationships/slide" Target="/ppt/slides/slide3.xml" Id="R17439d601415461b" /><Relationship Type="http://schemas.openxmlformats.org/officeDocument/2006/relationships/slide" Target="/ppt/slides/slide4.xml" Id="Rf246d40b845c43a5" /><Relationship Type="http://schemas.openxmlformats.org/officeDocument/2006/relationships/slide" Target="/ppt/slides/slide5.xml" Id="R9eb2813245cc482a" /><Relationship Type="http://schemas.openxmlformats.org/officeDocument/2006/relationships/slide" Target="/ppt/slides/slide6.xml" Id="R1e22ac49356b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067a48e35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a72353ae94717" /><Relationship Type="http://schemas.openxmlformats.org/officeDocument/2006/relationships/theme" Target="/ppt/slideMasters/theme/theme1.xml" Id="R9c13d7887b92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a72353ae9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3ba74aca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7be0a8b98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1e2dd17f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6b6b083d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bb7b23300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dc2bb5c8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UNGDOM I OPPDRAG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UNGDOM I OPPDRAG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96 435 649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54 823 825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110 502 504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Grimerudvegen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www.ywam.no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994 890 883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