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102a7811d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bf0cac5a549da"/>
  </p:sldMasterIdLst>
  <p:sldIdLst>
    <p:sldId xmlns:r="http://schemas.openxmlformats.org/officeDocument/2006/relationships" id="256" r:id="Rf20a7bc80f0f42ad"/>
    <p:sldId xmlns:r="http://schemas.openxmlformats.org/officeDocument/2006/relationships" id="257" r:id="Rf40df79d52384d29"/>
    <p:sldId xmlns:r="http://schemas.openxmlformats.org/officeDocument/2006/relationships" id="258" r:id="Rf18c0a7e17e94633"/>
    <p:sldId xmlns:r="http://schemas.openxmlformats.org/officeDocument/2006/relationships" id="259" r:id="Rea5e20dda7ff4724"/>
    <p:sldId xmlns:r="http://schemas.openxmlformats.org/officeDocument/2006/relationships" id="260" r:id="R8ce61c4bf8784474"/>
    <p:sldId xmlns:r="http://schemas.openxmlformats.org/officeDocument/2006/relationships" id="261" r:id="Raa20c651c1514aed"/>
    <p:sldId xmlns:r="http://schemas.openxmlformats.org/officeDocument/2006/relationships" id="262" r:id="R15201d2ecf82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bf0cac5a549da" /><Relationship Type="http://schemas.openxmlformats.org/officeDocument/2006/relationships/slide" Target="/ppt/slides/slide1.xml" Id="Rf20a7bc80f0f42ad" /><Relationship Type="http://schemas.openxmlformats.org/officeDocument/2006/relationships/slide" Target="/ppt/slides/slide2.xml" Id="Rf40df79d52384d29" /><Relationship Type="http://schemas.openxmlformats.org/officeDocument/2006/relationships/slide" Target="/ppt/slides/slide3.xml" Id="Rf18c0a7e17e94633" /><Relationship Type="http://schemas.openxmlformats.org/officeDocument/2006/relationships/slide" Target="/ppt/slides/slide4.xml" Id="Rea5e20dda7ff4724" /><Relationship Type="http://schemas.openxmlformats.org/officeDocument/2006/relationships/slide" Target="/ppt/slides/slide5.xml" Id="R8ce61c4bf8784474" /><Relationship Type="http://schemas.openxmlformats.org/officeDocument/2006/relationships/slide" Target="/ppt/slides/slide6.xml" Id="Raa20c651c1514aed" /><Relationship Type="http://schemas.openxmlformats.org/officeDocument/2006/relationships/slide" Target="/ppt/slides/slide7.xml" Id="R15201d2ecf82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e2fd5940b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88effb9b4c92" /><Relationship Type="http://schemas.openxmlformats.org/officeDocument/2006/relationships/theme" Target="/ppt/slideMasters/theme/theme1.xml" Id="Rf3c1a103034b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f88effb9b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46bb9739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2b64e950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01b5794f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acfabd68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4eaa5da32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9618db422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c891d0a96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10 419 155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BJERVE SIMONS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CBS HOLDING AS</a:t>
            </a:r>
          </a:p>
        </p:txBody>
      </p:sp>
    </p:spTree>
  </p:cSld>
  <p:clrMapOvr>
    <a:masterClrMapping xmlns:a="http://schemas.openxmlformats.org/drawingml/2006/main"/>
  </p:clrMapOvr>
</p:sld>
</file>