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dcf1ada2e645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1e361cfabd44bb"/>
  </p:sldMasterIdLst>
  <p:sldIdLst>
    <p:sldId xmlns:r="http://schemas.openxmlformats.org/officeDocument/2006/relationships" id="256" r:id="Rb7e57aa52c7e4874"/>
    <p:sldId xmlns:r="http://schemas.openxmlformats.org/officeDocument/2006/relationships" id="257" r:id="Ra6b98aabb20f487c"/>
    <p:sldId xmlns:r="http://schemas.openxmlformats.org/officeDocument/2006/relationships" id="258" r:id="Rb3c428ef03ff47cc"/>
    <p:sldId xmlns:r="http://schemas.openxmlformats.org/officeDocument/2006/relationships" id="259" r:id="R9eeec5998d304784"/>
    <p:sldId xmlns:r="http://schemas.openxmlformats.org/officeDocument/2006/relationships" id="260" r:id="Rfcc2d210f22849e6"/>
    <p:sldId xmlns:r="http://schemas.openxmlformats.org/officeDocument/2006/relationships" id="261" r:id="Ref0b4645066748b6"/>
    <p:sldId xmlns:r="http://schemas.openxmlformats.org/officeDocument/2006/relationships" id="262" r:id="R2579e70624364d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1e361cfabd44bb" /><Relationship Type="http://schemas.openxmlformats.org/officeDocument/2006/relationships/slide" Target="/ppt/slides/slide1.xml" Id="Rb7e57aa52c7e4874" /><Relationship Type="http://schemas.openxmlformats.org/officeDocument/2006/relationships/slide" Target="/ppt/slides/slide2.xml" Id="Ra6b98aabb20f487c" /><Relationship Type="http://schemas.openxmlformats.org/officeDocument/2006/relationships/slide" Target="/ppt/slides/slide3.xml" Id="Rb3c428ef03ff47cc" /><Relationship Type="http://schemas.openxmlformats.org/officeDocument/2006/relationships/slide" Target="/ppt/slides/slide4.xml" Id="R9eeec5998d304784" /><Relationship Type="http://schemas.openxmlformats.org/officeDocument/2006/relationships/slide" Target="/ppt/slides/slide5.xml" Id="Rfcc2d210f22849e6" /><Relationship Type="http://schemas.openxmlformats.org/officeDocument/2006/relationships/slide" Target="/ppt/slides/slide6.xml" Id="Ref0b4645066748b6" /><Relationship Type="http://schemas.openxmlformats.org/officeDocument/2006/relationships/slide" Target="/ppt/slides/slide7.xml" Id="R2579e70624364d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983fa7a82b47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762af54bb45cf" /><Relationship Type="http://schemas.openxmlformats.org/officeDocument/2006/relationships/theme" Target="/ppt/slideMasters/theme/theme1.xml" Id="Rc14830257c7948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3762af54bb45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6a9d9d2344c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f25f8f24d49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2773b570a49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2cd0d292344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e900dacf747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6649443904a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cff72f89c47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ÅBS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ÅBS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10 236 072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11 054 757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ÅSTA BJERVE SPJØTVOLL  –  99,4 %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ODDFRID GURI BJERVE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Stokkanvegen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7507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994 895 907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