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3cd6d040b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5e04057944332"/>
  </p:sldMasterIdLst>
  <p:sldIdLst>
    <p:sldId xmlns:r="http://schemas.openxmlformats.org/officeDocument/2006/relationships" id="256" r:id="R5ffc70632551477e"/>
    <p:sldId xmlns:r="http://schemas.openxmlformats.org/officeDocument/2006/relationships" id="257" r:id="R656dd529a162405f"/>
    <p:sldId xmlns:r="http://schemas.openxmlformats.org/officeDocument/2006/relationships" id="258" r:id="R2e7f46ccbf8c4c56"/>
    <p:sldId xmlns:r="http://schemas.openxmlformats.org/officeDocument/2006/relationships" id="259" r:id="R6319e47221ac4246"/>
    <p:sldId xmlns:r="http://schemas.openxmlformats.org/officeDocument/2006/relationships" id="260" r:id="R7c35b984c15b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5e04057944332" /><Relationship Type="http://schemas.openxmlformats.org/officeDocument/2006/relationships/slide" Target="/ppt/slides/slide1.xml" Id="R5ffc70632551477e" /><Relationship Type="http://schemas.openxmlformats.org/officeDocument/2006/relationships/slide" Target="/ppt/slides/slide2.xml" Id="R656dd529a162405f" /><Relationship Type="http://schemas.openxmlformats.org/officeDocument/2006/relationships/slide" Target="/ppt/slides/slide3.xml" Id="R2e7f46ccbf8c4c56" /><Relationship Type="http://schemas.openxmlformats.org/officeDocument/2006/relationships/slide" Target="/ppt/slides/slide4.xml" Id="R6319e47221ac4246" /><Relationship Type="http://schemas.openxmlformats.org/officeDocument/2006/relationships/slide" Target="/ppt/slides/slide5.xml" Id="R7c35b984c15b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f3df17558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192ee8cb040d8" /><Relationship Type="http://schemas.openxmlformats.org/officeDocument/2006/relationships/theme" Target="/ppt/slideMasters/theme/theme1.xml" Id="Re9e221d45bc3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192ee8cb0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8b1e6575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3f962306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23698e11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4cf58e09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f17bdf5d43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TØMTE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Akershus Økonomi AS, Rådmann Halmrasts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jan.isnaes@sintra.no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INVEST DA</a:t>
            </a:r>
          </a:p>
        </p:txBody>
      </p:sp>
    </p:spTree>
  </p:cSld>
  <p:clrMapOvr>
    <a:masterClrMapping xmlns:a="http://schemas.openxmlformats.org/drawingml/2006/main"/>
  </p:clrMapOvr>
</p:sld>
</file>