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4cb600c4764f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c63ea059844768"/>
  </p:sldMasterIdLst>
  <p:sldIdLst>
    <p:sldId xmlns:r="http://schemas.openxmlformats.org/officeDocument/2006/relationships" id="256" r:id="Redca37f841c74a0c"/>
    <p:sldId xmlns:r="http://schemas.openxmlformats.org/officeDocument/2006/relationships" id="257" r:id="R8f1a3927faa34270"/>
    <p:sldId xmlns:r="http://schemas.openxmlformats.org/officeDocument/2006/relationships" id="258" r:id="R3ee0b7d1320745ab"/>
    <p:sldId xmlns:r="http://schemas.openxmlformats.org/officeDocument/2006/relationships" id="259" r:id="R1b68102db0574a1f"/>
    <p:sldId xmlns:r="http://schemas.openxmlformats.org/officeDocument/2006/relationships" id="260" r:id="Rae24357f4de24953"/>
    <p:sldId xmlns:r="http://schemas.openxmlformats.org/officeDocument/2006/relationships" id="261" r:id="Refaffb72bf804555"/>
    <p:sldId xmlns:r="http://schemas.openxmlformats.org/officeDocument/2006/relationships" id="262" r:id="Re4a80eabd9604d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c63ea059844768" /><Relationship Type="http://schemas.openxmlformats.org/officeDocument/2006/relationships/slide" Target="/ppt/slides/slide1.xml" Id="Redca37f841c74a0c" /><Relationship Type="http://schemas.openxmlformats.org/officeDocument/2006/relationships/slide" Target="/ppt/slides/slide2.xml" Id="R8f1a3927faa34270" /><Relationship Type="http://schemas.openxmlformats.org/officeDocument/2006/relationships/slide" Target="/ppt/slides/slide3.xml" Id="R3ee0b7d1320745ab" /><Relationship Type="http://schemas.openxmlformats.org/officeDocument/2006/relationships/slide" Target="/ppt/slides/slide4.xml" Id="R1b68102db0574a1f" /><Relationship Type="http://schemas.openxmlformats.org/officeDocument/2006/relationships/slide" Target="/ppt/slides/slide5.xml" Id="Rae24357f4de24953" /><Relationship Type="http://schemas.openxmlformats.org/officeDocument/2006/relationships/slide" Target="/ppt/slides/slide6.xml" Id="Refaffb72bf804555" /><Relationship Type="http://schemas.openxmlformats.org/officeDocument/2006/relationships/slide" Target="/ppt/slides/slide7.xml" Id="Re4a80eabd9604d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019cb448a649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3d73a78d74a79" /><Relationship Type="http://schemas.openxmlformats.org/officeDocument/2006/relationships/theme" Target="/ppt/slideMasters/theme/theme1.xml" Id="R5c962df654e146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33d73a78d74a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337e53dc04d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9cd1535524d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eba95a7374e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8440f25914a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b8c28d27348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b5eb2e16549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f45b4f25846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LITSHEIM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LITSHEIM HOLDING AS ble etablert [år] og holder til i Herøysundet.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3 440 090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46 654 384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46 816 050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LITSHEIM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Sjøvegen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5462 Herøysundet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994 921 347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LITSHEIM HOLDING AS</a:t>
            </a:r>
          </a:p>
        </p:txBody>
      </p:sp>
    </p:spTree>
  </p:cSld>
  <p:clrMapOvr>
    <a:masterClrMapping xmlns:a="http://schemas.openxmlformats.org/drawingml/2006/main"/>
  </p:clrMapOvr>
</p:sld>
</file>