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5d403beeb34c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3f4c518e234e09"/>
  </p:sldMasterIdLst>
  <p:sldIdLst>
    <p:sldId xmlns:r="http://schemas.openxmlformats.org/officeDocument/2006/relationships" id="256" r:id="R962fbe0fd4b04afd"/>
    <p:sldId xmlns:r="http://schemas.openxmlformats.org/officeDocument/2006/relationships" id="257" r:id="R72526882d85d4e7c"/>
    <p:sldId xmlns:r="http://schemas.openxmlformats.org/officeDocument/2006/relationships" id="258" r:id="R9e44ce9306744c92"/>
    <p:sldId xmlns:r="http://schemas.openxmlformats.org/officeDocument/2006/relationships" id="259" r:id="Rd2a2a94db5ab4da4"/>
    <p:sldId xmlns:r="http://schemas.openxmlformats.org/officeDocument/2006/relationships" id="260" r:id="R4da46e7f20794fa0"/>
    <p:sldId xmlns:r="http://schemas.openxmlformats.org/officeDocument/2006/relationships" id="261" r:id="R77f9d7b5aa3946ce"/>
    <p:sldId xmlns:r="http://schemas.openxmlformats.org/officeDocument/2006/relationships" id="262" r:id="Rc75150ecaf354c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3f4c518e234e09" /><Relationship Type="http://schemas.openxmlformats.org/officeDocument/2006/relationships/slide" Target="/ppt/slides/slide1.xml" Id="R962fbe0fd4b04afd" /><Relationship Type="http://schemas.openxmlformats.org/officeDocument/2006/relationships/slide" Target="/ppt/slides/slide2.xml" Id="R72526882d85d4e7c" /><Relationship Type="http://schemas.openxmlformats.org/officeDocument/2006/relationships/slide" Target="/ppt/slides/slide3.xml" Id="R9e44ce9306744c92" /><Relationship Type="http://schemas.openxmlformats.org/officeDocument/2006/relationships/slide" Target="/ppt/slides/slide4.xml" Id="Rd2a2a94db5ab4da4" /><Relationship Type="http://schemas.openxmlformats.org/officeDocument/2006/relationships/slide" Target="/ppt/slides/slide5.xml" Id="R4da46e7f20794fa0" /><Relationship Type="http://schemas.openxmlformats.org/officeDocument/2006/relationships/slide" Target="/ppt/slides/slide6.xml" Id="R77f9d7b5aa3946ce" /><Relationship Type="http://schemas.openxmlformats.org/officeDocument/2006/relationships/slide" Target="/ppt/slides/slide7.xml" Id="Rc75150ecaf354c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fd7718280848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bf655fc154a0f" /><Relationship Type="http://schemas.openxmlformats.org/officeDocument/2006/relationships/theme" Target="/ppt/slideMasters/theme/theme1.xml" Id="R9fe1c4c246864d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0bf655fc154a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c180f3a1043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a5cf6b38448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020dbfdec4c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941e85c0549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17e3e6cff48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d0524841d44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2d254eef246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HMP BERGEN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HMP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HMP BERGEN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HMP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HMP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HMP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−166 972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4 717 607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48 755 600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51 482 774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HMP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HALLVARD LERØY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HMP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Hallvard Lerøy, Sandviksveien 114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95 09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994 924 729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HMP BERGEN AS</a:t>
            </a:r>
          </a:p>
        </p:txBody>
      </p:sp>
    </p:spTree>
  </p:cSld>
  <p:clrMapOvr>
    <a:masterClrMapping xmlns:a="http://schemas.openxmlformats.org/drawingml/2006/main"/>
  </p:clrMapOvr>
</p:sld>
</file>