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858cd4d92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653aec5834261"/>
  </p:sldMasterIdLst>
  <p:sldIdLst>
    <p:sldId xmlns:r="http://schemas.openxmlformats.org/officeDocument/2006/relationships" id="256" r:id="R7d35eb3660004595"/>
    <p:sldId xmlns:r="http://schemas.openxmlformats.org/officeDocument/2006/relationships" id="257" r:id="Rb0470d64002249c0"/>
    <p:sldId xmlns:r="http://schemas.openxmlformats.org/officeDocument/2006/relationships" id="258" r:id="R58f4ee6439524efb"/>
    <p:sldId xmlns:r="http://schemas.openxmlformats.org/officeDocument/2006/relationships" id="259" r:id="R59bb9c7635be40e2"/>
    <p:sldId xmlns:r="http://schemas.openxmlformats.org/officeDocument/2006/relationships" id="260" r:id="R2e5419af76e04406"/>
    <p:sldId xmlns:r="http://schemas.openxmlformats.org/officeDocument/2006/relationships" id="261" r:id="R1138d87ab225482b"/>
    <p:sldId xmlns:r="http://schemas.openxmlformats.org/officeDocument/2006/relationships" id="262" r:id="R4b324b79b16e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653aec5834261" /><Relationship Type="http://schemas.openxmlformats.org/officeDocument/2006/relationships/slide" Target="/ppt/slides/slide1.xml" Id="R7d35eb3660004595" /><Relationship Type="http://schemas.openxmlformats.org/officeDocument/2006/relationships/slide" Target="/ppt/slides/slide2.xml" Id="Rb0470d64002249c0" /><Relationship Type="http://schemas.openxmlformats.org/officeDocument/2006/relationships/slide" Target="/ppt/slides/slide3.xml" Id="R58f4ee6439524efb" /><Relationship Type="http://schemas.openxmlformats.org/officeDocument/2006/relationships/slide" Target="/ppt/slides/slide4.xml" Id="R59bb9c7635be40e2" /><Relationship Type="http://schemas.openxmlformats.org/officeDocument/2006/relationships/slide" Target="/ppt/slides/slide5.xml" Id="R2e5419af76e04406" /><Relationship Type="http://schemas.openxmlformats.org/officeDocument/2006/relationships/slide" Target="/ppt/slides/slide6.xml" Id="R1138d87ab225482b" /><Relationship Type="http://schemas.openxmlformats.org/officeDocument/2006/relationships/slide" Target="/ppt/slides/slide7.xml" Id="R4b324b79b16e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928141c3440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af7b19d8430d" /><Relationship Type="http://schemas.openxmlformats.org/officeDocument/2006/relationships/theme" Target="/ppt/slideMasters/theme/theme1.xml" Id="R82cd5d68c2f9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acaf7b19d8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d2f5c029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0b918e1c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c74fa5ba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ff12ce93c44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b9652362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9afc7073d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bf04db99a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REGNSKAP JESSHEIM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REGNSKAP JESSHEIM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5 596 079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3 678 769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94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994 956 086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REGNSKAP JESSHEIM AS</a:t>
            </a:r>
          </a:p>
        </p:txBody>
      </p:sp>
    </p:spTree>
  </p:cSld>
  <p:clrMapOvr>
    <a:masterClrMapping xmlns:a="http://schemas.openxmlformats.org/drawingml/2006/main"/>
  </p:clrMapOvr>
</p:sld>
</file>