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d503213c2240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63a012e0ff41f2"/>
  </p:sldMasterIdLst>
  <p:sldIdLst>
    <p:sldId xmlns:r="http://schemas.openxmlformats.org/officeDocument/2006/relationships" id="256" r:id="R61e7d53c060a48c9"/>
    <p:sldId xmlns:r="http://schemas.openxmlformats.org/officeDocument/2006/relationships" id="257" r:id="R7f73fc81d8e94f58"/>
    <p:sldId xmlns:r="http://schemas.openxmlformats.org/officeDocument/2006/relationships" id="258" r:id="Rb4550d7a506b44ed"/>
    <p:sldId xmlns:r="http://schemas.openxmlformats.org/officeDocument/2006/relationships" id="259" r:id="R6751c8bf308d4618"/>
    <p:sldId xmlns:r="http://schemas.openxmlformats.org/officeDocument/2006/relationships" id="260" r:id="R9db03798748c413a"/>
    <p:sldId xmlns:r="http://schemas.openxmlformats.org/officeDocument/2006/relationships" id="261" r:id="R58c0b1dabc744dc9"/>
    <p:sldId xmlns:r="http://schemas.openxmlformats.org/officeDocument/2006/relationships" id="262" r:id="R35a25aadb59344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3a012e0ff41f2" /><Relationship Type="http://schemas.openxmlformats.org/officeDocument/2006/relationships/slide" Target="/ppt/slides/slide1.xml" Id="R61e7d53c060a48c9" /><Relationship Type="http://schemas.openxmlformats.org/officeDocument/2006/relationships/slide" Target="/ppt/slides/slide2.xml" Id="R7f73fc81d8e94f58" /><Relationship Type="http://schemas.openxmlformats.org/officeDocument/2006/relationships/slide" Target="/ppt/slides/slide3.xml" Id="Rb4550d7a506b44ed" /><Relationship Type="http://schemas.openxmlformats.org/officeDocument/2006/relationships/slide" Target="/ppt/slides/slide4.xml" Id="R6751c8bf308d4618" /><Relationship Type="http://schemas.openxmlformats.org/officeDocument/2006/relationships/slide" Target="/ppt/slides/slide5.xml" Id="R9db03798748c413a" /><Relationship Type="http://schemas.openxmlformats.org/officeDocument/2006/relationships/slide" Target="/ppt/slides/slide6.xml" Id="R58c0b1dabc744dc9" /><Relationship Type="http://schemas.openxmlformats.org/officeDocument/2006/relationships/slide" Target="/ppt/slides/slide7.xml" Id="R35a25aadb59344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d583e902542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a0f0c2c03465a" /><Relationship Type="http://schemas.openxmlformats.org/officeDocument/2006/relationships/theme" Target="/ppt/slideMasters/theme/theme1.xml" Id="R03a5410d557c4b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ea0f0c2c03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66a1a88cc46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e9693ae1c46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923cad7a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e3ab1bc9d40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8c58c638c45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62d2a396a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56e677f744d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KATARSIS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KATARSIS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KATARSIS HOLDING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KATARSIS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KATARSIS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KATARSIS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153 516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1 834 048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36 914 915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38 625 903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KATARSIS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ÅSMUND TEIGEN VAAGE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KATARSIS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Lægdavegen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6100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995 169 207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KATARSIS HOLDING AS</a:t>
            </a:r>
          </a:p>
        </p:txBody>
      </p:sp>
    </p:spTree>
  </p:cSld>
  <p:clrMapOvr>
    <a:masterClrMapping xmlns:a="http://schemas.openxmlformats.org/drawingml/2006/main"/>
  </p:clrMapOvr>
</p:sld>
</file>