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d0b483730e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6a536a5d14c38"/>
  </p:sldMasterIdLst>
  <p:sldIdLst>
    <p:sldId xmlns:r="http://schemas.openxmlformats.org/officeDocument/2006/relationships" id="256" r:id="Red226e267b274d2a"/>
    <p:sldId xmlns:r="http://schemas.openxmlformats.org/officeDocument/2006/relationships" id="257" r:id="R3c271c51cf214a73"/>
    <p:sldId xmlns:r="http://schemas.openxmlformats.org/officeDocument/2006/relationships" id="258" r:id="R87dfe4f9d3344499"/>
    <p:sldId xmlns:r="http://schemas.openxmlformats.org/officeDocument/2006/relationships" id="259" r:id="R7ba2c518405c4716"/>
    <p:sldId xmlns:r="http://schemas.openxmlformats.org/officeDocument/2006/relationships" id="260" r:id="Rda450cc8bf994811"/>
    <p:sldId xmlns:r="http://schemas.openxmlformats.org/officeDocument/2006/relationships" id="261" r:id="R504753deeffc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6a536a5d14c38" /><Relationship Type="http://schemas.openxmlformats.org/officeDocument/2006/relationships/slide" Target="/ppt/slides/slide1.xml" Id="Red226e267b274d2a" /><Relationship Type="http://schemas.openxmlformats.org/officeDocument/2006/relationships/slide" Target="/ppt/slides/slide2.xml" Id="R3c271c51cf214a73" /><Relationship Type="http://schemas.openxmlformats.org/officeDocument/2006/relationships/slide" Target="/ppt/slides/slide3.xml" Id="R87dfe4f9d3344499" /><Relationship Type="http://schemas.openxmlformats.org/officeDocument/2006/relationships/slide" Target="/ppt/slides/slide4.xml" Id="R7ba2c518405c4716" /><Relationship Type="http://schemas.openxmlformats.org/officeDocument/2006/relationships/slide" Target="/ppt/slides/slide5.xml" Id="Rda450cc8bf994811" /><Relationship Type="http://schemas.openxmlformats.org/officeDocument/2006/relationships/slide" Target="/ppt/slides/slide6.xml" Id="R504753deeffc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57eaff8a7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6c33a928d40b3" /><Relationship Type="http://schemas.openxmlformats.org/officeDocument/2006/relationships/theme" Target="/ppt/slideMasters/theme/theme1.xml" Id="Ra584622c92fc40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6c33a928d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afc30cca0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521d207f246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8fddbf1c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01892882b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cef5cf6f0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52a67949c46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NLA HØGSKOLEN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NLA HØGSKOLEN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432 807 012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14 116 421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25 163 313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163 497 825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271 055 079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Skrams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NLA HØGSKOLEN AS</a:t>
            </a:r>
          </a:p>
        </p:txBody>
      </p:sp>
    </p:spTree>
  </p:cSld>
  <p:clrMapOvr>
    <a:masterClrMapping xmlns:a="http://schemas.openxmlformats.org/drawingml/2006/main"/>
  </p:clrMapOvr>
</p:sld>
</file>