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2f571218d7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ea88803fc4a7b"/>
  </p:sldMasterIdLst>
  <p:sldIdLst>
    <p:sldId xmlns:r="http://schemas.openxmlformats.org/officeDocument/2006/relationships" id="256" r:id="Rda523e4545834254"/>
    <p:sldId xmlns:r="http://schemas.openxmlformats.org/officeDocument/2006/relationships" id="257" r:id="Ra63a58f5e5da4e23"/>
    <p:sldId xmlns:r="http://schemas.openxmlformats.org/officeDocument/2006/relationships" id="258" r:id="Rc3361e8202d4433a"/>
    <p:sldId xmlns:r="http://schemas.openxmlformats.org/officeDocument/2006/relationships" id="259" r:id="R69d8d84a4b7c4748"/>
    <p:sldId xmlns:r="http://schemas.openxmlformats.org/officeDocument/2006/relationships" id="260" r:id="R3dd7a5c8131d4dbc"/>
    <p:sldId xmlns:r="http://schemas.openxmlformats.org/officeDocument/2006/relationships" id="261" r:id="Rba1bcb59581c4887"/>
    <p:sldId xmlns:r="http://schemas.openxmlformats.org/officeDocument/2006/relationships" id="262" r:id="R3b2ce0cf8716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ea88803fc4a7b" /><Relationship Type="http://schemas.openxmlformats.org/officeDocument/2006/relationships/slide" Target="/ppt/slides/slide1.xml" Id="Rda523e4545834254" /><Relationship Type="http://schemas.openxmlformats.org/officeDocument/2006/relationships/slide" Target="/ppt/slides/slide2.xml" Id="Ra63a58f5e5da4e23" /><Relationship Type="http://schemas.openxmlformats.org/officeDocument/2006/relationships/slide" Target="/ppt/slides/slide3.xml" Id="Rc3361e8202d4433a" /><Relationship Type="http://schemas.openxmlformats.org/officeDocument/2006/relationships/slide" Target="/ppt/slides/slide4.xml" Id="R69d8d84a4b7c4748" /><Relationship Type="http://schemas.openxmlformats.org/officeDocument/2006/relationships/slide" Target="/ppt/slides/slide5.xml" Id="R3dd7a5c8131d4dbc" /><Relationship Type="http://schemas.openxmlformats.org/officeDocument/2006/relationships/slide" Target="/ppt/slides/slide6.xml" Id="Rba1bcb59581c4887" /><Relationship Type="http://schemas.openxmlformats.org/officeDocument/2006/relationships/slide" Target="/ppt/slides/slide7.xml" Id="R3b2ce0cf8716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ba97eb43a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5f32a48ba4a30" /><Relationship Type="http://schemas.openxmlformats.org/officeDocument/2006/relationships/theme" Target="/ppt/slideMasters/theme/theme1.xml" Id="R0d0d1a3f209244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5f32a48ba4a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b8d0213964a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36825f84c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209ad66a7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dcc964a75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9f59fb22e47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574fcd6d247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b643500084b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OKKA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6 299 086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19 506 619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21 516 928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ERIK ALNÆS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Øverlitunet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oleerikal@gmail.com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995 192 969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OKKA HOLDING AS</a:t>
            </a:r>
          </a:p>
        </p:txBody>
      </p:sp>
    </p:spTree>
  </p:cSld>
  <p:clrMapOvr>
    <a:masterClrMapping xmlns:a="http://schemas.openxmlformats.org/drawingml/2006/main"/>
  </p:clrMapOvr>
</p:sld>
</file>