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30df0c02404d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38d23d07d64ef0"/>
  </p:sldMasterIdLst>
  <p:sldIdLst>
    <p:sldId xmlns:r="http://schemas.openxmlformats.org/officeDocument/2006/relationships" id="256" r:id="R31d4729fd0464719"/>
    <p:sldId xmlns:r="http://schemas.openxmlformats.org/officeDocument/2006/relationships" id="257" r:id="R1b560a0bc6014842"/>
    <p:sldId xmlns:r="http://schemas.openxmlformats.org/officeDocument/2006/relationships" id="258" r:id="Rd705f1edeb4c4f54"/>
    <p:sldId xmlns:r="http://schemas.openxmlformats.org/officeDocument/2006/relationships" id="259" r:id="Rf4f2339aac5e481f"/>
    <p:sldId xmlns:r="http://schemas.openxmlformats.org/officeDocument/2006/relationships" id="260" r:id="R7beb568be3734597"/>
    <p:sldId xmlns:r="http://schemas.openxmlformats.org/officeDocument/2006/relationships" id="261" r:id="R238c7b51b56c4f5e"/>
    <p:sldId xmlns:r="http://schemas.openxmlformats.org/officeDocument/2006/relationships" id="262" r:id="R335970b0851b4c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38d23d07d64ef0" /><Relationship Type="http://schemas.openxmlformats.org/officeDocument/2006/relationships/slide" Target="/ppt/slides/slide1.xml" Id="R31d4729fd0464719" /><Relationship Type="http://schemas.openxmlformats.org/officeDocument/2006/relationships/slide" Target="/ppt/slides/slide2.xml" Id="R1b560a0bc6014842" /><Relationship Type="http://schemas.openxmlformats.org/officeDocument/2006/relationships/slide" Target="/ppt/slides/slide3.xml" Id="Rd705f1edeb4c4f54" /><Relationship Type="http://schemas.openxmlformats.org/officeDocument/2006/relationships/slide" Target="/ppt/slides/slide4.xml" Id="Rf4f2339aac5e481f" /><Relationship Type="http://schemas.openxmlformats.org/officeDocument/2006/relationships/slide" Target="/ppt/slides/slide5.xml" Id="R7beb568be3734597" /><Relationship Type="http://schemas.openxmlformats.org/officeDocument/2006/relationships/slide" Target="/ppt/slides/slide6.xml" Id="R238c7b51b56c4f5e" /><Relationship Type="http://schemas.openxmlformats.org/officeDocument/2006/relationships/slide" Target="/ppt/slides/slide7.xml" Id="R335970b0851b4c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c9b6f3de4a40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0a8df6e3746e1" /><Relationship Type="http://schemas.openxmlformats.org/officeDocument/2006/relationships/theme" Target="/ppt/slideMasters/theme/theme1.xml" Id="R07ed4390212a45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00a8df6e3746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199cc841544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e7a75ade34e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27556a72e44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a884e003848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018d91f4348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ac7e78aca4f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8dddf29e943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TAMP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1 146 400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1 054 735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1 239 828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THU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TAMP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00 82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post@tamp.no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www.tamp.no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995 224 054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TAMP AS</a:t>
            </a:r>
          </a:p>
        </p:txBody>
      </p:sp>
    </p:spTree>
  </p:cSld>
  <p:clrMapOvr>
    <a:masterClrMapping xmlns:a="http://schemas.openxmlformats.org/drawingml/2006/main"/>
  </p:clrMapOvr>
</p:sld>
</file>