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a46fa50dc747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75e4df3dd945ca"/>
  </p:sldMasterIdLst>
  <p:sldIdLst>
    <p:sldId xmlns:r="http://schemas.openxmlformats.org/officeDocument/2006/relationships" id="256" r:id="Ra53c596a4e9349e5"/>
    <p:sldId xmlns:r="http://schemas.openxmlformats.org/officeDocument/2006/relationships" id="257" r:id="R6fb5498fa5d54d02"/>
    <p:sldId xmlns:r="http://schemas.openxmlformats.org/officeDocument/2006/relationships" id="258" r:id="Raff91366bee643a0"/>
    <p:sldId xmlns:r="http://schemas.openxmlformats.org/officeDocument/2006/relationships" id="259" r:id="R2132e8f8a5c54987"/>
    <p:sldId xmlns:r="http://schemas.openxmlformats.org/officeDocument/2006/relationships" id="260" r:id="Rcc8325b678e947d4"/>
    <p:sldId xmlns:r="http://schemas.openxmlformats.org/officeDocument/2006/relationships" id="261" r:id="R6e1c5d07b95e42c8"/>
    <p:sldId xmlns:r="http://schemas.openxmlformats.org/officeDocument/2006/relationships" id="262" r:id="R3b5dc25898014b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5e4df3dd945ca" /><Relationship Type="http://schemas.openxmlformats.org/officeDocument/2006/relationships/slide" Target="/ppt/slides/slide1.xml" Id="Ra53c596a4e9349e5" /><Relationship Type="http://schemas.openxmlformats.org/officeDocument/2006/relationships/slide" Target="/ppt/slides/slide2.xml" Id="R6fb5498fa5d54d02" /><Relationship Type="http://schemas.openxmlformats.org/officeDocument/2006/relationships/slide" Target="/ppt/slides/slide3.xml" Id="Raff91366bee643a0" /><Relationship Type="http://schemas.openxmlformats.org/officeDocument/2006/relationships/slide" Target="/ppt/slides/slide4.xml" Id="R2132e8f8a5c54987" /><Relationship Type="http://schemas.openxmlformats.org/officeDocument/2006/relationships/slide" Target="/ppt/slides/slide5.xml" Id="Rcc8325b678e947d4" /><Relationship Type="http://schemas.openxmlformats.org/officeDocument/2006/relationships/slide" Target="/ppt/slides/slide6.xml" Id="R6e1c5d07b95e42c8" /><Relationship Type="http://schemas.openxmlformats.org/officeDocument/2006/relationships/slide" Target="/ppt/slides/slide7.xml" Id="R3b5dc25898014b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3e6de4e984b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ad975082842f9" /><Relationship Type="http://schemas.openxmlformats.org/officeDocument/2006/relationships/theme" Target="/ppt/slideMasters/theme/theme1.xml" Id="Ra4ac7143fb4845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9ad975082842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69f75e6dc40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aa89491884d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a80ceb0aa48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fed4e809747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2e1e4674045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0bafb4f5d46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aa702bf0247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 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 FJORD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42 662 789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2 974 018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1 400 977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9 896 654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40 491 023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Espevikvegen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995 252 570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