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d2e2ee0dd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ee4d8da2b4437"/>
  </p:sldMasterIdLst>
  <p:sldIdLst>
    <p:sldId xmlns:r="http://schemas.openxmlformats.org/officeDocument/2006/relationships" id="256" r:id="R6b97c344b0d84998"/>
    <p:sldId xmlns:r="http://schemas.openxmlformats.org/officeDocument/2006/relationships" id="257" r:id="R4c69f042fa464512"/>
    <p:sldId xmlns:r="http://schemas.openxmlformats.org/officeDocument/2006/relationships" id="258" r:id="R768cecc1cb7346ad"/>
    <p:sldId xmlns:r="http://schemas.openxmlformats.org/officeDocument/2006/relationships" id="259" r:id="R7c4915df32ef4c35"/>
    <p:sldId xmlns:r="http://schemas.openxmlformats.org/officeDocument/2006/relationships" id="260" r:id="Rd975a5a9db51497e"/>
    <p:sldId xmlns:r="http://schemas.openxmlformats.org/officeDocument/2006/relationships" id="261" r:id="R72f415f614b449b4"/>
    <p:sldId xmlns:r="http://schemas.openxmlformats.org/officeDocument/2006/relationships" id="262" r:id="R0e9f980939a641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ee4d8da2b4437" /><Relationship Type="http://schemas.openxmlformats.org/officeDocument/2006/relationships/slide" Target="/ppt/slides/slide1.xml" Id="R6b97c344b0d84998" /><Relationship Type="http://schemas.openxmlformats.org/officeDocument/2006/relationships/slide" Target="/ppt/slides/slide2.xml" Id="R4c69f042fa464512" /><Relationship Type="http://schemas.openxmlformats.org/officeDocument/2006/relationships/slide" Target="/ppt/slides/slide3.xml" Id="R768cecc1cb7346ad" /><Relationship Type="http://schemas.openxmlformats.org/officeDocument/2006/relationships/slide" Target="/ppt/slides/slide4.xml" Id="R7c4915df32ef4c35" /><Relationship Type="http://schemas.openxmlformats.org/officeDocument/2006/relationships/slide" Target="/ppt/slides/slide5.xml" Id="Rd975a5a9db51497e" /><Relationship Type="http://schemas.openxmlformats.org/officeDocument/2006/relationships/slide" Target="/ppt/slides/slide6.xml" Id="R72f415f614b449b4" /><Relationship Type="http://schemas.openxmlformats.org/officeDocument/2006/relationships/slide" Target="/ppt/slides/slide7.xml" Id="R0e9f980939a641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b0ffd4b80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9b8c6a5740ad" /><Relationship Type="http://schemas.openxmlformats.org/officeDocument/2006/relationships/theme" Target="/ppt/slideMasters/theme/theme1.xml" Id="R0e07c7c15be6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09b8c6a57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b7c2f82b4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1a96ed034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1863bca79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655d6d87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cb732315146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ce6082afd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a3f3e6a1f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ANGELL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222 582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ANGELL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Lerkeskogen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borge.angell@lyse.net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995 255 529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ANGELL INVEST AS</a:t>
            </a:r>
          </a:p>
        </p:txBody>
      </p:sp>
    </p:spTree>
  </p:cSld>
  <p:clrMapOvr>
    <a:masterClrMapping xmlns:a="http://schemas.openxmlformats.org/drawingml/2006/main"/>
  </p:clrMapOvr>
</p:sld>
</file>