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652fb0435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1717e0f0549dc"/>
  </p:sldMasterIdLst>
  <p:sldIdLst>
    <p:sldId xmlns:r="http://schemas.openxmlformats.org/officeDocument/2006/relationships" id="256" r:id="R58b1466cd1224bb7"/>
    <p:sldId xmlns:r="http://schemas.openxmlformats.org/officeDocument/2006/relationships" id="257" r:id="Refe88ba877da4f4c"/>
    <p:sldId xmlns:r="http://schemas.openxmlformats.org/officeDocument/2006/relationships" id="258" r:id="R3abf3ce4e2824298"/>
    <p:sldId xmlns:r="http://schemas.openxmlformats.org/officeDocument/2006/relationships" id="259" r:id="R10c644772fdf475b"/>
    <p:sldId xmlns:r="http://schemas.openxmlformats.org/officeDocument/2006/relationships" id="260" r:id="R3a5db4d5a3c244a7"/>
    <p:sldId xmlns:r="http://schemas.openxmlformats.org/officeDocument/2006/relationships" id="261" r:id="Rcb5749f441254c4e"/>
    <p:sldId xmlns:r="http://schemas.openxmlformats.org/officeDocument/2006/relationships" id="262" r:id="R769260444eb8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1717e0f0549dc" /><Relationship Type="http://schemas.openxmlformats.org/officeDocument/2006/relationships/slide" Target="/ppt/slides/slide1.xml" Id="R58b1466cd1224bb7" /><Relationship Type="http://schemas.openxmlformats.org/officeDocument/2006/relationships/slide" Target="/ppt/slides/slide2.xml" Id="Refe88ba877da4f4c" /><Relationship Type="http://schemas.openxmlformats.org/officeDocument/2006/relationships/slide" Target="/ppt/slides/slide3.xml" Id="R3abf3ce4e2824298" /><Relationship Type="http://schemas.openxmlformats.org/officeDocument/2006/relationships/slide" Target="/ppt/slides/slide4.xml" Id="R10c644772fdf475b" /><Relationship Type="http://schemas.openxmlformats.org/officeDocument/2006/relationships/slide" Target="/ppt/slides/slide5.xml" Id="R3a5db4d5a3c244a7" /><Relationship Type="http://schemas.openxmlformats.org/officeDocument/2006/relationships/slide" Target="/ppt/slides/slide6.xml" Id="Rcb5749f441254c4e" /><Relationship Type="http://schemas.openxmlformats.org/officeDocument/2006/relationships/slide" Target="/ppt/slides/slide7.xml" Id="R769260444eb8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a12c6defa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e6eb90084c14" /><Relationship Type="http://schemas.openxmlformats.org/officeDocument/2006/relationships/theme" Target="/ppt/slideMasters/theme/theme1.xml" Id="R2eb0b38c0e3d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8e6eb9008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83aefc05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8f7f4cc7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832fab15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a2175414e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66e58ddb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eb8c3276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81a90cca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