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ade3d5c5a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0517af8d343a1"/>
  </p:sldMasterIdLst>
  <p:sldIdLst>
    <p:sldId xmlns:r="http://schemas.openxmlformats.org/officeDocument/2006/relationships" id="256" r:id="R66c36af0cefe456f"/>
    <p:sldId xmlns:r="http://schemas.openxmlformats.org/officeDocument/2006/relationships" id="257" r:id="Re1df979cec8b40cd"/>
    <p:sldId xmlns:r="http://schemas.openxmlformats.org/officeDocument/2006/relationships" id="258" r:id="R488084d319a34c30"/>
    <p:sldId xmlns:r="http://schemas.openxmlformats.org/officeDocument/2006/relationships" id="259" r:id="R38dd9e57f46a49b3"/>
    <p:sldId xmlns:r="http://schemas.openxmlformats.org/officeDocument/2006/relationships" id="260" r:id="Redc17a3f05614e63"/>
    <p:sldId xmlns:r="http://schemas.openxmlformats.org/officeDocument/2006/relationships" id="261" r:id="Rc531cc50a0b74885"/>
    <p:sldId xmlns:r="http://schemas.openxmlformats.org/officeDocument/2006/relationships" id="262" r:id="R82084c3a7a21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0517af8d343a1" /><Relationship Type="http://schemas.openxmlformats.org/officeDocument/2006/relationships/slide" Target="/ppt/slides/slide1.xml" Id="R66c36af0cefe456f" /><Relationship Type="http://schemas.openxmlformats.org/officeDocument/2006/relationships/slide" Target="/ppt/slides/slide2.xml" Id="Re1df979cec8b40cd" /><Relationship Type="http://schemas.openxmlformats.org/officeDocument/2006/relationships/slide" Target="/ppt/slides/slide3.xml" Id="R488084d319a34c30" /><Relationship Type="http://schemas.openxmlformats.org/officeDocument/2006/relationships/slide" Target="/ppt/slides/slide4.xml" Id="R38dd9e57f46a49b3" /><Relationship Type="http://schemas.openxmlformats.org/officeDocument/2006/relationships/slide" Target="/ppt/slides/slide5.xml" Id="Redc17a3f05614e63" /><Relationship Type="http://schemas.openxmlformats.org/officeDocument/2006/relationships/slide" Target="/ppt/slides/slide6.xml" Id="Rc531cc50a0b74885" /><Relationship Type="http://schemas.openxmlformats.org/officeDocument/2006/relationships/slide" Target="/ppt/slides/slide7.xml" Id="R82084c3a7a21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62aed204e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a66b191d147a0" /><Relationship Type="http://schemas.openxmlformats.org/officeDocument/2006/relationships/theme" Target="/ppt/slideMasters/theme/theme1.xml" Id="R5315d99df8ee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a66b191d1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8ece74f0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a9d28567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b67f5663a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db6deb4b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38903e6c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06e110097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60da8370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