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01a5d8a0df14f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3583ed31094604"/>
  </p:sldMasterIdLst>
  <p:sldIdLst>
    <p:sldId xmlns:r="http://schemas.openxmlformats.org/officeDocument/2006/relationships" id="256" r:id="Rb67772ed8c5f4853"/>
    <p:sldId xmlns:r="http://schemas.openxmlformats.org/officeDocument/2006/relationships" id="257" r:id="Rb21e146157984b3b"/>
    <p:sldId xmlns:r="http://schemas.openxmlformats.org/officeDocument/2006/relationships" id="258" r:id="Rcdd82b4a9c5b41ea"/>
    <p:sldId xmlns:r="http://schemas.openxmlformats.org/officeDocument/2006/relationships" id="259" r:id="R2ffdeb58cb8c460f"/>
    <p:sldId xmlns:r="http://schemas.openxmlformats.org/officeDocument/2006/relationships" id="260" r:id="Rbc0ee63cfea34fb8"/>
    <p:sldId xmlns:r="http://schemas.openxmlformats.org/officeDocument/2006/relationships" id="261" r:id="Rfbbba18ef4654834"/>
    <p:sldId xmlns:r="http://schemas.openxmlformats.org/officeDocument/2006/relationships" id="262" r:id="R298672f8d72a4a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3583ed31094604" /><Relationship Type="http://schemas.openxmlformats.org/officeDocument/2006/relationships/slide" Target="/ppt/slides/slide1.xml" Id="Rb67772ed8c5f4853" /><Relationship Type="http://schemas.openxmlformats.org/officeDocument/2006/relationships/slide" Target="/ppt/slides/slide2.xml" Id="Rb21e146157984b3b" /><Relationship Type="http://schemas.openxmlformats.org/officeDocument/2006/relationships/slide" Target="/ppt/slides/slide3.xml" Id="Rcdd82b4a9c5b41ea" /><Relationship Type="http://schemas.openxmlformats.org/officeDocument/2006/relationships/slide" Target="/ppt/slides/slide4.xml" Id="R2ffdeb58cb8c460f" /><Relationship Type="http://schemas.openxmlformats.org/officeDocument/2006/relationships/slide" Target="/ppt/slides/slide5.xml" Id="Rbc0ee63cfea34fb8" /><Relationship Type="http://schemas.openxmlformats.org/officeDocument/2006/relationships/slide" Target="/ppt/slides/slide6.xml" Id="Rfbbba18ef4654834" /><Relationship Type="http://schemas.openxmlformats.org/officeDocument/2006/relationships/slide" Target="/ppt/slides/slide7.xml" Id="R298672f8d72a4a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1aef96fe344b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a4a8162d24364" /><Relationship Type="http://schemas.openxmlformats.org/officeDocument/2006/relationships/theme" Target="/ppt/slideMasters/theme/theme1.xml" Id="R9e8539be36f249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39a4a8162d2436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38703384444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0ffaabd4442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a3a0d285144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fe5fa621546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291f3a8414b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3b0310a74048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98fe2da0b242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LANGSETH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LANGSETH REVISJON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20 007 176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3 635 499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2 782 712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900 001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7 468 528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LANGSETH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Ryensvingen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62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995 300 796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LANGSETH REVISJON AS</a:t>
            </a:r>
          </a:p>
        </p:txBody>
      </p:sp>
    </p:spTree>
  </p:cSld>
  <p:clrMapOvr>
    <a:masterClrMapping xmlns:a="http://schemas.openxmlformats.org/drawingml/2006/main"/>
  </p:clrMapOvr>
</p:sld>
</file>