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ce771f14c042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23c5e2a394aff"/>
  </p:sldMasterIdLst>
  <p:sldIdLst>
    <p:sldId xmlns:r="http://schemas.openxmlformats.org/officeDocument/2006/relationships" id="256" r:id="Rb8a3651f54db4453"/>
    <p:sldId xmlns:r="http://schemas.openxmlformats.org/officeDocument/2006/relationships" id="257" r:id="R10457d8bdca0425f"/>
    <p:sldId xmlns:r="http://schemas.openxmlformats.org/officeDocument/2006/relationships" id="258" r:id="Rae3a5f020f6a4f9e"/>
    <p:sldId xmlns:r="http://schemas.openxmlformats.org/officeDocument/2006/relationships" id="259" r:id="Rabf8af50fd66462e"/>
    <p:sldId xmlns:r="http://schemas.openxmlformats.org/officeDocument/2006/relationships" id="260" r:id="R19df243310a34156"/>
    <p:sldId xmlns:r="http://schemas.openxmlformats.org/officeDocument/2006/relationships" id="261" r:id="R5b0ba08099074d21"/>
    <p:sldId xmlns:r="http://schemas.openxmlformats.org/officeDocument/2006/relationships" id="262" r:id="R30db9bbdb62c4e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23c5e2a394aff" /><Relationship Type="http://schemas.openxmlformats.org/officeDocument/2006/relationships/slide" Target="/ppt/slides/slide1.xml" Id="Rb8a3651f54db4453" /><Relationship Type="http://schemas.openxmlformats.org/officeDocument/2006/relationships/slide" Target="/ppt/slides/slide2.xml" Id="R10457d8bdca0425f" /><Relationship Type="http://schemas.openxmlformats.org/officeDocument/2006/relationships/slide" Target="/ppt/slides/slide3.xml" Id="Rae3a5f020f6a4f9e" /><Relationship Type="http://schemas.openxmlformats.org/officeDocument/2006/relationships/slide" Target="/ppt/slides/slide4.xml" Id="Rabf8af50fd66462e" /><Relationship Type="http://schemas.openxmlformats.org/officeDocument/2006/relationships/slide" Target="/ppt/slides/slide5.xml" Id="R19df243310a34156" /><Relationship Type="http://schemas.openxmlformats.org/officeDocument/2006/relationships/slide" Target="/ppt/slides/slide6.xml" Id="R5b0ba08099074d21" /><Relationship Type="http://schemas.openxmlformats.org/officeDocument/2006/relationships/slide" Target="/ppt/slides/slide7.xml" Id="R30db9bbdb62c4e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22b14c38141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e8717fa0842d1" /><Relationship Type="http://schemas.openxmlformats.org/officeDocument/2006/relationships/theme" Target="/ppt/slideMasters/theme/theme1.xml" Id="R3b8309dcbf2c48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0e8717fa0842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ae1c422524c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c43defb5b44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09ca87d2942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09fff10ed41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dd218a5ac47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aa20743c043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fd2dd6d954e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GLESNE LOGOPEDI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GLESNE LOGOPEDI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3 196 724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12 712 160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36 554 235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 GRO SØNSTEBY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Glesne Logopedi AS, Norderhov, Nordre Ringåsen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02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995 312 492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