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881136cd9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11a0314974042"/>
  </p:sldMasterIdLst>
  <p:sldIdLst>
    <p:sldId xmlns:r="http://schemas.openxmlformats.org/officeDocument/2006/relationships" id="256" r:id="R4fd9e763f3574262"/>
    <p:sldId xmlns:r="http://schemas.openxmlformats.org/officeDocument/2006/relationships" id="257" r:id="Ra24b5e96d67e4578"/>
    <p:sldId xmlns:r="http://schemas.openxmlformats.org/officeDocument/2006/relationships" id="258" r:id="R1161a9f237a54796"/>
    <p:sldId xmlns:r="http://schemas.openxmlformats.org/officeDocument/2006/relationships" id="259" r:id="R9b5f8baf8e88415d"/>
    <p:sldId xmlns:r="http://schemas.openxmlformats.org/officeDocument/2006/relationships" id="260" r:id="Rcf65942298a34ada"/>
    <p:sldId xmlns:r="http://schemas.openxmlformats.org/officeDocument/2006/relationships" id="261" r:id="R1a622abe5fa24200"/>
    <p:sldId xmlns:r="http://schemas.openxmlformats.org/officeDocument/2006/relationships" id="262" r:id="Rad28ef1e9bfc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11a0314974042" /><Relationship Type="http://schemas.openxmlformats.org/officeDocument/2006/relationships/slide" Target="/ppt/slides/slide1.xml" Id="R4fd9e763f3574262" /><Relationship Type="http://schemas.openxmlformats.org/officeDocument/2006/relationships/slide" Target="/ppt/slides/slide2.xml" Id="Ra24b5e96d67e4578" /><Relationship Type="http://schemas.openxmlformats.org/officeDocument/2006/relationships/slide" Target="/ppt/slides/slide3.xml" Id="R1161a9f237a54796" /><Relationship Type="http://schemas.openxmlformats.org/officeDocument/2006/relationships/slide" Target="/ppt/slides/slide4.xml" Id="R9b5f8baf8e88415d" /><Relationship Type="http://schemas.openxmlformats.org/officeDocument/2006/relationships/slide" Target="/ppt/slides/slide5.xml" Id="Rcf65942298a34ada" /><Relationship Type="http://schemas.openxmlformats.org/officeDocument/2006/relationships/slide" Target="/ppt/slides/slide6.xml" Id="R1a622abe5fa24200" /><Relationship Type="http://schemas.openxmlformats.org/officeDocument/2006/relationships/slide" Target="/ppt/slides/slide7.xml" Id="Rad28ef1e9bfc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231db8e31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24818ed9a413f" /><Relationship Type="http://schemas.openxmlformats.org/officeDocument/2006/relationships/theme" Target="/ppt/slideMasters/theme/theme1.xml" Id="R5d2a536dbdfc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24818ed9a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9a7c266e7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96b2131f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b861f8b3f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ac85c66b42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55e8d8a4f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771d53b5d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88fa91a1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