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c92a44a201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e5e207a7c42fe"/>
  </p:sldMasterIdLst>
  <p:sldIdLst>
    <p:sldId xmlns:r="http://schemas.openxmlformats.org/officeDocument/2006/relationships" id="256" r:id="R85151ab64fad4de3"/>
    <p:sldId xmlns:r="http://schemas.openxmlformats.org/officeDocument/2006/relationships" id="257" r:id="Rc8bb372c62da4e88"/>
    <p:sldId xmlns:r="http://schemas.openxmlformats.org/officeDocument/2006/relationships" id="258" r:id="R20d84593d3f34328"/>
    <p:sldId xmlns:r="http://schemas.openxmlformats.org/officeDocument/2006/relationships" id="259" r:id="R80c34db091cb4522"/>
    <p:sldId xmlns:r="http://schemas.openxmlformats.org/officeDocument/2006/relationships" id="260" r:id="R476d6b383c3d4ba5"/>
    <p:sldId xmlns:r="http://schemas.openxmlformats.org/officeDocument/2006/relationships" id="261" r:id="R574e857b102f4b73"/>
    <p:sldId xmlns:r="http://schemas.openxmlformats.org/officeDocument/2006/relationships" id="262" r:id="R23e197b7ca21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e5e207a7c42fe" /><Relationship Type="http://schemas.openxmlformats.org/officeDocument/2006/relationships/slide" Target="/ppt/slides/slide1.xml" Id="R85151ab64fad4de3" /><Relationship Type="http://schemas.openxmlformats.org/officeDocument/2006/relationships/slide" Target="/ppt/slides/slide2.xml" Id="Rc8bb372c62da4e88" /><Relationship Type="http://schemas.openxmlformats.org/officeDocument/2006/relationships/slide" Target="/ppt/slides/slide3.xml" Id="R20d84593d3f34328" /><Relationship Type="http://schemas.openxmlformats.org/officeDocument/2006/relationships/slide" Target="/ppt/slides/slide4.xml" Id="R80c34db091cb4522" /><Relationship Type="http://schemas.openxmlformats.org/officeDocument/2006/relationships/slide" Target="/ppt/slides/slide5.xml" Id="R476d6b383c3d4ba5" /><Relationship Type="http://schemas.openxmlformats.org/officeDocument/2006/relationships/slide" Target="/ppt/slides/slide6.xml" Id="R574e857b102f4b73" /><Relationship Type="http://schemas.openxmlformats.org/officeDocument/2006/relationships/slide" Target="/ppt/slides/slide7.xml" Id="R23e197b7ca21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6230113444a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8b5fb2a784372" /><Relationship Type="http://schemas.openxmlformats.org/officeDocument/2006/relationships/theme" Target="/ppt/slideMasters/theme/theme1.xml" Id="Re9437e7e283c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d8b5fb2a7843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a90140ff54c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99316eb2f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b2f76807f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da70a3f18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35147f190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19fd3a54448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9ba47b1c0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KAPITALFORVALTNING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44 453 751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27 842 113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21 158 247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41 438 746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995 403 803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