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802aa41a54d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8993d529d4b68"/>
  </p:sldMasterIdLst>
  <p:sldIdLst>
    <p:sldId xmlns:r="http://schemas.openxmlformats.org/officeDocument/2006/relationships" id="256" r:id="Rcfddbaf87a8c4f37"/>
    <p:sldId xmlns:r="http://schemas.openxmlformats.org/officeDocument/2006/relationships" id="257" r:id="R2b332d82f7604c60"/>
    <p:sldId xmlns:r="http://schemas.openxmlformats.org/officeDocument/2006/relationships" id="258" r:id="Rc14838af70674e65"/>
    <p:sldId xmlns:r="http://schemas.openxmlformats.org/officeDocument/2006/relationships" id="259" r:id="R7d8b683e598c4703"/>
    <p:sldId xmlns:r="http://schemas.openxmlformats.org/officeDocument/2006/relationships" id="260" r:id="R3c235d21e1094e3b"/>
    <p:sldId xmlns:r="http://schemas.openxmlformats.org/officeDocument/2006/relationships" id="261" r:id="Rfea87798cc4c4393"/>
    <p:sldId xmlns:r="http://schemas.openxmlformats.org/officeDocument/2006/relationships" id="262" r:id="R9f54dd7182bf4e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8993d529d4b68" /><Relationship Type="http://schemas.openxmlformats.org/officeDocument/2006/relationships/slide" Target="/ppt/slides/slide1.xml" Id="Rcfddbaf87a8c4f37" /><Relationship Type="http://schemas.openxmlformats.org/officeDocument/2006/relationships/slide" Target="/ppt/slides/slide2.xml" Id="R2b332d82f7604c60" /><Relationship Type="http://schemas.openxmlformats.org/officeDocument/2006/relationships/slide" Target="/ppt/slides/slide3.xml" Id="Rc14838af70674e65" /><Relationship Type="http://schemas.openxmlformats.org/officeDocument/2006/relationships/slide" Target="/ppt/slides/slide4.xml" Id="R7d8b683e598c4703" /><Relationship Type="http://schemas.openxmlformats.org/officeDocument/2006/relationships/slide" Target="/ppt/slides/slide5.xml" Id="R3c235d21e1094e3b" /><Relationship Type="http://schemas.openxmlformats.org/officeDocument/2006/relationships/slide" Target="/ppt/slides/slide6.xml" Id="Rfea87798cc4c4393" /><Relationship Type="http://schemas.openxmlformats.org/officeDocument/2006/relationships/slide" Target="/ppt/slides/slide7.xml" Id="R9f54dd7182bf4e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4b27988e547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e7e1d8e3a41d5" /><Relationship Type="http://schemas.openxmlformats.org/officeDocument/2006/relationships/theme" Target="/ppt/slideMasters/theme/theme1.xml" Id="R2aa316690ef044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de7e1d8e3a41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3fe190db849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10bd451d042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acc3399734c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4ebad62b948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9ba4618fd4d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37911dace4a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fa6cb6ad241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EMINENTIA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EMINENTIA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15 756 907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1 766 989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1 550 353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7 103 671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WILHELM KOCH-HAGEN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ARNE TOLFSBY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38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rolf@eminentia.no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995 453 355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