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9947c867364c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4061a7f91149ab"/>
  </p:sldMasterIdLst>
  <p:sldIdLst>
    <p:sldId xmlns:r="http://schemas.openxmlformats.org/officeDocument/2006/relationships" id="256" r:id="R4c7252022fde403e"/>
    <p:sldId xmlns:r="http://schemas.openxmlformats.org/officeDocument/2006/relationships" id="257" r:id="R720a4dbdf9084b3b"/>
    <p:sldId xmlns:r="http://schemas.openxmlformats.org/officeDocument/2006/relationships" id="258" r:id="Rded362903e5149b8"/>
    <p:sldId xmlns:r="http://schemas.openxmlformats.org/officeDocument/2006/relationships" id="259" r:id="R1ba36318183b4646"/>
    <p:sldId xmlns:r="http://schemas.openxmlformats.org/officeDocument/2006/relationships" id="260" r:id="R8fc99b58e2654a31"/>
    <p:sldId xmlns:r="http://schemas.openxmlformats.org/officeDocument/2006/relationships" id="261" r:id="R56d7b252a8ff4c9a"/>
    <p:sldId xmlns:r="http://schemas.openxmlformats.org/officeDocument/2006/relationships" id="262" r:id="R6fc468d6097d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061a7f91149ab" /><Relationship Type="http://schemas.openxmlformats.org/officeDocument/2006/relationships/slide" Target="/ppt/slides/slide1.xml" Id="R4c7252022fde403e" /><Relationship Type="http://schemas.openxmlformats.org/officeDocument/2006/relationships/slide" Target="/ppt/slides/slide2.xml" Id="R720a4dbdf9084b3b" /><Relationship Type="http://schemas.openxmlformats.org/officeDocument/2006/relationships/slide" Target="/ppt/slides/slide3.xml" Id="Rded362903e5149b8" /><Relationship Type="http://schemas.openxmlformats.org/officeDocument/2006/relationships/slide" Target="/ppt/slides/slide4.xml" Id="R1ba36318183b4646" /><Relationship Type="http://schemas.openxmlformats.org/officeDocument/2006/relationships/slide" Target="/ppt/slides/slide5.xml" Id="R8fc99b58e2654a31" /><Relationship Type="http://schemas.openxmlformats.org/officeDocument/2006/relationships/slide" Target="/ppt/slides/slide6.xml" Id="R56d7b252a8ff4c9a" /><Relationship Type="http://schemas.openxmlformats.org/officeDocument/2006/relationships/slide" Target="/ppt/slides/slide7.xml" Id="R6fc468d6097d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71c5346184b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ea9f7a932465a" /><Relationship Type="http://schemas.openxmlformats.org/officeDocument/2006/relationships/theme" Target="/ppt/slideMasters/theme/theme1.xml" Id="Rda2cb0db0b6847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3ea9f7a932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c1aa3a02e45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57ab24da94e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93ff6e9e442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13e66056b46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e0863c8a944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4bc346f214e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d959434034a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VIVICTA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VIVICTA ACCOUNTING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76 363 000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51 192 000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 BIDCO 2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995 474 506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VIVICTA ACCOUNTING AS</a:t>
            </a:r>
          </a:p>
        </p:txBody>
      </p:sp>
    </p:spTree>
  </p:cSld>
  <p:clrMapOvr>
    <a:masterClrMapping xmlns:a="http://schemas.openxmlformats.org/drawingml/2006/main"/>
  </p:clrMapOvr>
</p:sld>
</file>