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2741c573e343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5a17235aa4139"/>
  </p:sldMasterIdLst>
  <p:sldIdLst>
    <p:sldId xmlns:r="http://schemas.openxmlformats.org/officeDocument/2006/relationships" id="256" r:id="Rfc4423bffcfe4314"/>
    <p:sldId xmlns:r="http://schemas.openxmlformats.org/officeDocument/2006/relationships" id="257" r:id="R8cc6720d973e4bd4"/>
    <p:sldId xmlns:r="http://schemas.openxmlformats.org/officeDocument/2006/relationships" id="258" r:id="R934436d9b347440f"/>
    <p:sldId xmlns:r="http://schemas.openxmlformats.org/officeDocument/2006/relationships" id="259" r:id="R565692ce0bc34f0b"/>
    <p:sldId xmlns:r="http://schemas.openxmlformats.org/officeDocument/2006/relationships" id="260" r:id="Rc2d89ad63b71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5a17235aa4139" /><Relationship Type="http://schemas.openxmlformats.org/officeDocument/2006/relationships/slide" Target="/ppt/slides/slide1.xml" Id="Rfc4423bffcfe4314" /><Relationship Type="http://schemas.openxmlformats.org/officeDocument/2006/relationships/slide" Target="/ppt/slides/slide2.xml" Id="R8cc6720d973e4bd4" /><Relationship Type="http://schemas.openxmlformats.org/officeDocument/2006/relationships/slide" Target="/ppt/slides/slide3.xml" Id="R934436d9b347440f" /><Relationship Type="http://schemas.openxmlformats.org/officeDocument/2006/relationships/slide" Target="/ppt/slides/slide4.xml" Id="R565692ce0bc34f0b" /><Relationship Type="http://schemas.openxmlformats.org/officeDocument/2006/relationships/slide" Target="/ppt/slides/slide5.xml" Id="Rc2d89ad63b71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109bc88a541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3f6b04ee4afc" /><Relationship Type="http://schemas.openxmlformats.org/officeDocument/2006/relationships/theme" Target="/ppt/slideMasters/theme/theme1.xml" Id="Rff0248c3b999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ca3f6b04ee4a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688a601a7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f787b9d4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51a54a532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3b7781a6c4c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df90f24f41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