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13dfc0ee8e45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b7f5966da644d9"/>
  </p:sldMasterIdLst>
  <p:sldIdLst>
    <p:sldId xmlns:r="http://schemas.openxmlformats.org/officeDocument/2006/relationships" id="256" r:id="R5ccfa8ea71134b2e"/>
    <p:sldId xmlns:r="http://schemas.openxmlformats.org/officeDocument/2006/relationships" id="257" r:id="R32a76091ce574389"/>
    <p:sldId xmlns:r="http://schemas.openxmlformats.org/officeDocument/2006/relationships" id="258" r:id="Re6f2ff4a696a4941"/>
    <p:sldId xmlns:r="http://schemas.openxmlformats.org/officeDocument/2006/relationships" id="259" r:id="R4ca0db2d4e734ff0"/>
    <p:sldId xmlns:r="http://schemas.openxmlformats.org/officeDocument/2006/relationships" id="260" r:id="Ra996921a83424a22"/>
    <p:sldId xmlns:r="http://schemas.openxmlformats.org/officeDocument/2006/relationships" id="261" r:id="Rdf9e60d1c343481c"/>
    <p:sldId xmlns:r="http://schemas.openxmlformats.org/officeDocument/2006/relationships" id="262" r:id="R097c0f4c59c14f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7f5966da644d9" /><Relationship Type="http://schemas.openxmlformats.org/officeDocument/2006/relationships/slide" Target="/ppt/slides/slide1.xml" Id="R5ccfa8ea71134b2e" /><Relationship Type="http://schemas.openxmlformats.org/officeDocument/2006/relationships/slide" Target="/ppt/slides/slide2.xml" Id="R32a76091ce574389" /><Relationship Type="http://schemas.openxmlformats.org/officeDocument/2006/relationships/slide" Target="/ppt/slides/slide3.xml" Id="Re6f2ff4a696a4941" /><Relationship Type="http://schemas.openxmlformats.org/officeDocument/2006/relationships/slide" Target="/ppt/slides/slide4.xml" Id="R4ca0db2d4e734ff0" /><Relationship Type="http://schemas.openxmlformats.org/officeDocument/2006/relationships/slide" Target="/ppt/slides/slide5.xml" Id="Ra996921a83424a22" /><Relationship Type="http://schemas.openxmlformats.org/officeDocument/2006/relationships/slide" Target="/ppt/slides/slide6.xml" Id="Rdf9e60d1c343481c" /><Relationship Type="http://schemas.openxmlformats.org/officeDocument/2006/relationships/slide" Target="/ppt/slides/slide7.xml" Id="R097c0f4c59c14f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9174067d14e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f0cc61368436e" /><Relationship Type="http://schemas.openxmlformats.org/officeDocument/2006/relationships/theme" Target="/ppt/slideMasters/theme/theme1.xml" Id="Rbaf2845a09d642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2f0cc6136843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ec654377c41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cefdf9ed64a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aa9387d7e4e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6a30b381843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71f6f3a454e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1d08bafde4d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3cd446ac745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AGATHA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AGATHA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AGATHA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AGATHA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AGATHA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AGATHA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525 535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7 613 160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7 751 903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AGATHA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ANNE-METTE LØVSTAD PAULSEN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AGATHA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 Stangs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995 514 036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AGATHA AS</a:t>
            </a:r>
          </a:p>
        </p:txBody>
      </p:sp>
    </p:spTree>
  </p:cSld>
  <p:clrMapOvr>
    <a:masterClrMapping xmlns:a="http://schemas.openxmlformats.org/drawingml/2006/main"/>
  </p:clrMapOvr>
</p:sld>
</file>