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08d62b202946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44d18acae949f3"/>
  </p:sldMasterIdLst>
  <p:sldIdLst>
    <p:sldId xmlns:r="http://schemas.openxmlformats.org/officeDocument/2006/relationships" id="256" r:id="R03f55519c6c94146"/>
    <p:sldId xmlns:r="http://schemas.openxmlformats.org/officeDocument/2006/relationships" id="257" r:id="R15d671848ad646a4"/>
    <p:sldId xmlns:r="http://schemas.openxmlformats.org/officeDocument/2006/relationships" id="258" r:id="R69920fbc1997404b"/>
    <p:sldId xmlns:r="http://schemas.openxmlformats.org/officeDocument/2006/relationships" id="259" r:id="R4f7cae3bfe674c5a"/>
    <p:sldId xmlns:r="http://schemas.openxmlformats.org/officeDocument/2006/relationships" id="260" r:id="Rd9783b5710f64eef"/>
    <p:sldId xmlns:r="http://schemas.openxmlformats.org/officeDocument/2006/relationships" id="261" r:id="R31e648587bd44d85"/>
    <p:sldId xmlns:r="http://schemas.openxmlformats.org/officeDocument/2006/relationships" id="262" r:id="Ra7a02b6dc25d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4d18acae949f3" /><Relationship Type="http://schemas.openxmlformats.org/officeDocument/2006/relationships/slide" Target="/ppt/slides/slide1.xml" Id="R03f55519c6c94146" /><Relationship Type="http://schemas.openxmlformats.org/officeDocument/2006/relationships/slide" Target="/ppt/slides/slide2.xml" Id="R15d671848ad646a4" /><Relationship Type="http://schemas.openxmlformats.org/officeDocument/2006/relationships/slide" Target="/ppt/slides/slide3.xml" Id="R69920fbc1997404b" /><Relationship Type="http://schemas.openxmlformats.org/officeDocument/2006/relationships/slide" Target="/ppt/slides/slide4.xml" Id="R4f7cae3bfe674c5a" /><Relationship Type="http://schemas.openxmlformats.org/officeDocument/2006/relationships/slide" Target="/ppt/slides/slide5.xml" Id="Rd9783b5710f64eef" /><Relationship Type="http://schemas.openxmlformats.org/officeDocument/2006/relationships/slide" Target="/ppt/slides/slide6.xml" Id="R31e648587bd44d85" /><Relationship Type="http://schemas.openxmlformats.org/officeDocument/2006/relationships/slide" Target="/ppt/slides/slide7.xml" Id="Ra7a02b6dc25d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a8f93db9248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342c4c7bc4e48" /><Relationship Type="http://schemas.openxmlformats.org/officeDocument/2006/relationships/theme" Target="/ppt/slideMasters/theme/theme1.xml" Id="Rd72893d9d4af4a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342c4c7bc4e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ec39ca19f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0277b8d7241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b11f303fd44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4493da1474a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b5db1c1e04e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4b47253cb4a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a8d3c98584d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SKH-INVEST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SKH-INVEST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−1 739 127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29 786 151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117 086 898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140 597 301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SANDRA KEITH HANEVOLD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Orreskogen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995 521 806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SKH-INVEST AS</a:t>
            </a:r>
          </a:p>
        </p:txBody>
      </p:sp>
    </p:spTree>
  </p:cSld>
  <p:clrMapOvr>
    <a:masterClrMapping xmlns:a="http://schemas.openxmlformats.org/drawingml/2006/main"/>
  </p:clrMapOvr>
</p:sld>
</file>