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aae175e93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91d20e08b47a1"/>
  </p:sldMasterIdLst>
  <p:sldIdLst>
    <p:sldId xmlns:r="http://schemas.openxmlformats.org/officeDocument/2006/relationships" id="256" r:id="R3f4100be1a274602"/>
    <p:sldId xmlns:r="http://schemas.openxmlformats.org/officeDocument/2006/relationships" id="257" r:id="Rfaf67f66d78443d8"/>
    <p:sldId xmlns:r="http://schemas.openxmlformats.org/officeDocument/2006/relationships" id="258" r:id="Re107dd4a4dc1435f"/>
    <p:sldId xmlns:r="http://schemas.openxmlformats.org/officeDocument/2006/relationships" id="259" r:id="Rd01daa7b4a72499d"/>
    <p:sldId xmlns:r="http://schemas.openxmlformats.org/officeDocument/2006/relationships" id="260" r:id="R20830ed350b64354"/>
    <p:sldId xmlns:r="http://schemas.openxmlformats.org/officeDocument/2006/relationships" id="261" r:id="R022cc3e1965c4ab6"/>
    <p:sldId xmlns:r="http://schemas.openxmlformats.org/officeDocument/2006/relationships" id="262" r:id="R61dc9dd64a56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91d20e08b47a1" /><Relationship Type="http://schemas.openxmlformats.org/officeDocument/2006/relationships/slide" Target="/ppt/slides/slide1.xml" Id="R3f4100be1a274602" /><Relationship Type="http://schemas.openxmlformats.org/officeDocument/2006/relationships/slide" Target="/ppt/slides/slide2.xml" Id="Rfaf67f66d78443d8" /><Relationship Type="http://schemas.openxmlformats.org/officeDocument/2006/relationships/slide" Target="/ppt/slides/slide3.xml" Id="Re107dd4a4dc1435f" /><Relationship Type="http://schemas.openxmlformats.org/officeDocument/2006/relationships/slide" Target="/ppt/slides/slide4.xml" Id="Rd01daa7b4a72499d" /><Relationship Type="http://schemas.openxmlformats.org/officeDocument/2006/relationships/slide" Target="/ppt/slides/slide5.xml" Id="R20830ed350b64354" /><Relationship Type="http://schemas.openxmlformats.org/officeDocument/2006/relationships/slide" Target="/ppt/slides/slide6.xml" Id="R022cc3e1965c4ab6" /><Relationship Type="http://schemas.openxmlformats.org/officeDocument/2006/relationships/slide" Target="/ppt/slides/slide7.xml" Id="R61dc9dd64a56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c9e005de3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4a62f79f4d3c" /><Relationship Type="http://schemas.openxmlformats.org/officeDocument/2006/relationships/theme" Target="/ppt/slideMasters/theme/theme1.xml" Id="R933eb307e939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04a62f79f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3bc81e89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31289aaf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69cbded0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bda147b2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64afb9746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26ebcfb27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8935599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 ARC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 ARC CAPITAL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2 195 058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UNHJEM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 ARC CAPITAL AS</a:t>
            </a:r>
          </a:p>
        </p:txBody>
      </p:sp>
    </p:spTree>
  </p:cSld>
  <p:clrMapOvr>
    <a:masterClrMapping xmlns:a="http://schemas.openxmlformats.org/drawingml/2006/main"/>
  </p:clrMapOvr>
</p:sld>
</file>