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2c28d4dbc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766a241d4405a"/>
  </p:sldMasterIdLst>
  <p:sldIdLst>
    <p:sldId xmlns:r="http://schemas.openxmlformats.org/officeDocument/2006/relationships" id="256" r:id="R764c423835c54214"/>
    <p:sldId xmlns:r="http://schemas.openxmlformats.org/officeDocument/2006/relationships" id="257" r:id="Ra00eba68f33f45f0"/>
    <p:sldId xmlns:r="http://schemas.openxmlformats.org/officeDocument/2006/relationships" id="258" r:id="R3cc82fd404d44892"/>
    <p:sldId xmlns:r="http://schemas.openxmlformats.org/officeDocument/2006/relationships" id="259" r:id="Rbfcfb892272c4817"/>
    <p:sldId xmlns:r="http://schemas.openxmlformats.org/officeDocument/2006/relationships" id="260" r:id="R9e68a682d2d841cd"/>
    <p:sldId xmlns:r="http://schemas.openxmlformats.org/officeDocument/2006/relationships" id="261" r:id="Ra3397c1faec64166"/>
    <p:sldId xmlns:r="http://schemas.openxmlformats.org/officeDocument/2006/relationships" id="262" r:id="R08e7498e16c1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766a241d4405a" /><Relationship Type="http://schemas.openxmlformats.org/officeDocument/2006/relationships/slide" Target="/ppt/slides/slide1.xml" Id="R764c423835c54214" /><Relationship Type="http://schemas.openxmlformats.org/officeDocument/2006/relationships/slide" Target="/ppt/slides/slide2.xml" Id="Ra00eba68f33f45f0" /><Relationship Type="http://schemas.openxmlformats.org/officeDocument/2006/relationships/slide" Target="/ppt/slides/slide3.xml" Id="R3cc82fd404d44892" /><Relationship Type="http://schemas.openxmlformats.org/officeDocument/2006/relationships/slide" Target="/ppt/slides/slide4.xml" Id="Rbfcfb892272c4817" /><Relationship Type="http://schemas.openxmlformats.org/officeDocument/2006/relationships/slide" Target="/ppt/slides/slide5.xml" Id="R9e68a682d2d841cd" /><Relationship Type="http://schemas.openxmlformats.org/officeDocument/2006/relationships/slide" Target="/ppt/slides/slide6.xml" Id="Ra3397c1faec64166" /><Relationship Type="http://schemas.openxmlformats.org/officeDocument/2006/relationships/slide" Target="/ppt/slides/slide7.xml" Id="R08e7498e16c1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520b0bc68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1ffd4abd4a66" /><Relationship Type="http://schemas.openxmlformats.org/officeDocument/2006/relationships/theme" Target="/ppt/slideMasters/theme/theme1.xml" Id="R8a8ce4267145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21ffd4abd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8d8474f0a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5e629cc6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9521cd85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aab34910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b093e947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a452aace9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82530b63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NOMIA AS ble etablert [år] og holder til i Søvik.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9 841 876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−703 006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NOGVA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ULLA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6280 Søvik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26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NOMIA AS</a:t>
            </a:r>
          </a:p>
        </p:txBody>
      </p:sp>
    </p:spTree>
  </p:cSld>
  <p:clrMapOvr>
    <a:masterClrMapping xmlns:a="http://schemas.openxmlformats.org/drawingml/2006/main"/>
  </p:clrMapOvr>
</p:sld>
</file>