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7d0d22598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f9d47ac264a77"/>
  </p:sldMasterIdLst>
  <p:sldIdLst>
    <p:sldId xmlns:r="http://schemas.openxmlformats.org/officeDocument/2006/relationships" id="256" r:id="R9004461c9c9a4441"/>
    <p:sldId xmlns:r="http://schemas.openxmlformats.org/officeDocument/2006/relationships" id="257" r:id="R10eb9e35512f4907"/>
    <p:sldId xmlns:r="http://schemas.openxmlformats.org/officeDocument/2006/relationships" id="258" r:id="Rd694446b376b4849"/>
    <p:sldId xmlns:r="http://schemas.openxmlformats.org/officeDocument/2006/relationships" id="259" r:id="Rb576bb3cdebb49d0"/>
    <p:sldId xmlns:r="http://schemas.openxmlformats.org/officeDocument/2006/relationships" id="260" r:id="Rb607d8fc48f1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f9d47ac264a77" /><Relationship Type="http://schemas.openxmlformats.org/officeDocument/2006/relationships/slide" Target="/ppt/slides/slide1.xml" Id="R9004461c9c9a4441" /><Relationship Type="http://schemas.openxmlformats.org/officeDocument/2006/relationships/slide" Target="/ppt/slides/slide2.xml" Id="R10eb9e35512f4907" /><Relationship Type="http://schemas.openxmlformats.org/officeDocument/2006/relationships/slide" Target="/ppt/slides/slide3.xml" Id="Rd694446b376b4849" /><Relationship Type="http://schemas.openxmlformats.org/officeDocument/2006/relationships/slide" Target="/ppt/slides/slide4.xml" Id="Rb576bb3cdebb49d0" /><Relationship Type="http://schemas.openxmlformats.org/officeDocument/2006/relationships/slide" Target="/ppt/slides/slide5.xml" Id="Rb607d8fc48f1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056238b61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9ae5af5ae42f3" /><Relationship Type="http://schemas.openxmlformats.org/officeDocument/2006/relationships/theme" Target="/ppt/slideMasters/theme/theme1.xml" Id="R06ce40d0fb9c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9ae5af5ae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92fb01ac6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73bf17d05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efae72f5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05a1ccb5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4065be6f7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AFTENSTJERNEN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AFTENSTJERNEN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