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862faa1cb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d7f8adcd34f5f"/>
  </p:sldMasterIdLst>
  <p:sldIdLst>
    <p:sldId xmlns:r="http://schemas.openxmlformats.org/officeDocument/2006/relationships" id="256" r:id="Rdd0a36276dd9445a"/>
    <p:sldId xmlns:r="http://schemas.openxmlformats.org/officeDocument/2006/relationships" id="257" r:id="Rda6bbbc99ac4498b"/>
    <p:sldId xmlns:r="http://schemas.openxmlformats.org/officeDocument/2006/relationships" id="258" r:id="R8d2266ed00654340"/>
    <p:sldId xmlns:r="http://schemas.openxmlformats.org/officeDocument/2006/relationships" id="259" r:id="R1867ad1303a4433c"/>
    <p:sldId xmlns:r="http://schemas.openxmlformats.org/officeDocument/2006/relationships" id="260" r:id="Rb605f12a5e20494e"/>
    <p:sldId xmlns:r="http://schemas.openxmlformats.org/officeDocument/2006/relationships" id="261" r:id="Re8c27301e4ed4f3c"/>
    <p:sldId xmlns:r="http://schemas.openxmlformats.org/officeDocument/2006/relationships" id="262" r:id="R6ab94032a64c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d7f8adcd34f5f" /><Relationship Type="http://schemas.openxmlformats.org/officeDocument/2006/relationships/slide" Target="/ppt/slides/slide1.xml" Id="Rdd0a36276dd9445a" /><Relationship Type="http://schemas.openxmlformats.org/officeDocument/2006/relationships/slide" Target="/ppt/slides/slide2.xml" Id="Rda6bbbc99ac4498b" /><Relationship Type="http://schemas.openxmlformats.org/officeDocument/2006/relationships/slide" Target="/ppt/slides/slide3.xml" Id="R8d2266ed00654340" /><Relationship Type="http://schemas.openxmlformats.org/officeDocument/2006/relationships/slide" Target="/ppt/slides/slide4.xml" Id="R1867ad1303a4433c" /><Relationship Type="http://schemas.openxmlformats.org/officeDocument/2006/relationships/slide" Target="/ppt/slides/slide5.xml" Id="Rb605f12a5e20494e" /><Relationship Type="http://schemas.openxmlformats.org/officeDocument/2006/relationships/slide" Target="/ppt/slides/slide6.xml" Id="Re8c27301e4ed4f3c" /><Relationship Type="http://schemas.openxmlformats.org/officeDocument/2006/relationships/slide" Target="/ppt/slides/slide7.xml" Id="R6ab94032a64c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5fff5af3445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6bf1a509d470c" /><Relationship Type="http://schemas.openxmlformats.org/officeDocument/2006/relationships/theme" Target="/ppt/slideMasters/theme/theme1.xml" Id="Rda7eb318f8b3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6bf1a509d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f8ddc5b9f4e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9d9cdc299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c12afa27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a11acc14643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6dd1852b442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a87fbdc0f43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cf1054166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CGL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CGL HOLDING II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339 269 872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410 625 202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CGL HOLDING APS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995 652 293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CGL HOLDING II AS</a:t>
            </a:r>
          </a:p>
        </p:txBody>
      </p:sp>
    </p:spTree>
  </p:cSld>
  <p:clrMapOvr>
    <a:masterClrMapping xmlns:a="http://schemas.openxmlformats.org/drawingml/2006/main"/>
  </p:clrMapOvr>
</p:sld>
</file>