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fa1c8bbdf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01a52596146e5"/>
  </p:sldMasterIdLst>
  <p:sldIdLst>
    <p:sldId xmlns:r="http://schemas.openxmlformats.org/officeDocument/2006/relationships" id="256" r:id="R1e5037b5b98043cd"/>
    <p:sldId xmlns:r="http://schemas.openxmlformats.org/officeDocument/2006/relationships" id="257" r:id="R6892c581286843d4"/>
    <p:sldId xmlns:r="http://schemas.openxmlformats.org/officeDocument/2006/relationships" id="258" r:id="R44faa5372bf34f44"/>
    <p:sldId xmlns:r="http://schemas.openxmlformats.org/officeDocument/2006/relationships" id="259" r:id="Re5494ab9cc834f92"/>
    <p:sldId xmlns:r="http://schemas.openxmlformats.org/officeDocument/2006/relationships" id="260" r:id="R5f929e9c9fcc46a5"/>
    <p:sldId xmlns:r="http://schemas.openxmlformats.org/officeDocument/2006/relationships" id="261" r:id="Ra72bb70f09b64621"/>
    <p:sldId xmlns:r="http://schemas.openxmlformats.org/officeDocument/2006/relationships" id="262" r:id="Rd5e22dc1098a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01a52596146e5" /><Relationship Type="http://schemas.openxmlformats.org/officeDocument/2006/relationships/slide" Target="/ppt/slides/slide1.xml" Id="R1e5037b5b98043cd" /><Relationship Type="http://schemas.openxmlformats.org/officeDocument/2006/relationships/slide" Target="/ppt/slides/slide2.xml" Id="R6892c581286843d4" /><Relationship Type="http://schemas.openxmlformats.org/officeDocument/2006/relationships/slide" Target="/ppt/slides/slide3.xml" Id="R44faa5372bf34f44" /><Relationship Type="http://schemas.openxmlformats.org/officeDocument/2006/relationships/slide" Target="/ppt/slides/slide4.xml" Id="Re5494ab9cc834f92" /><Relationship Type="http://schemas.openxmlformats.org/officeDocument/2006/relationships/slide" Target="/ppt/slides/slide5.xml" Id="R5f929e9c9fcc46a5" /><Relationship Type="http://schemas.openxmlformats.org/officeDocument/2006/relationships/slide" Target="/ppt/slides/slide6.xml" Id="Ra72bb70f09b64621" /><Relationship Type="http://schemas.openxmlformats.org/officeDocument/2006/relationships/slide" Target="/ppt/slides/slide7.xml" Id="Rd5e22dc1098a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61cd75a0f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9e4d5e2847a7" /><Relationship Type="http://schemas.openxmlformats.org/officeDocument/2006/relationships/theme" Target="/ppt/slideMasters/theme/theme1.xml" Id="R007817c950a7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f9e4d5e28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f870e7b1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390ed02f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1555f43a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0632b4afe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1f4e37fc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cd2c09c8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8d6c5bbf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