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185854599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80cee9b3845c6"/>
  </p:sldMasterIdLst>
  <p:sldIdLst>
    <p:sldId xmlns:r="http://schemas.openxmlformats.org/officeDocument/2006/relationships" id="256" r:id="R338dd55af4494ec5"/>
    <p:sldId xmlns:r="http://schemas.openxmlformats.org/officeDocument/2006/relationships" id="257" r:id="Rc5d4aeb80d3d43ca"/>
    <p:sldId xmlns:r="http://schemas.openxmlformats.org/officeDocument/2006/relationships" id="258" r:id="R77e377907681481a"/>
    <p:sldId xmlns:r="http://schemas.openxmlformats.org/officeDocument/2006/relationships" id="259" r:id="R5a4096a6f46647ca"/>
    <p:sldId xmlns:r="http://schemas.openxmlformats.org/officeDocument/2006/relationships" id="260" r:id="R807521cf04f74da8"/>
    <p:sldId xmlns:r="http://schemas.openxmlformats.org/officeDocument/2006/relationships" id="261" r:id="R401ead04395c4b39"/>
    <p:sldId xmlns:r="http://schemas.openxmlformats.org/officeDocument/2006/relationships" id="262" r:id="R132967ba6974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80cee9b3845c6" /><Relationship Type="http://schemas.openxmlformats.org/officeDocument/2006/relationships/slide" Target="/ppt/slides/slide1.xml" Id="R338dd55af4494ec5" /><Relationship Type="http://schemas.openxmlformats.org/officeDocument/2006/relationships/slide" Target="/ppt/slides/slide2.xml" Id="Rc5d4aeb80d3d43ca" /><Relationship Type="http://schemas.openxmlformats.org/officeDocument/2006/relationships/slide" Target="/ppt/slides/slide3.xml" Id="R77e377907681481a" /><Relationship Type="http://schemas.openxmlformats.org/officeDocument/2006/relationships/slide" Target="/ppt/slides/slide4.xml" Id="R5a4096a6f46647ca" /><Relationship Type="http://schemas.openxmlformats.org/officeDocument/2006/relationships/slide" Target="/ppt/slides/slide5.xml" Id="R807521cf04f74da8" /><Relationship Type="http://schemas.openxmlformats.org/officeDocument/2006/relationships/slide" Target="/ppt/slides/slide6.xml" Id="R401ead04395c4b39" /><Relationship Type="http://schemas.openxmlformats.org/officeDocument/2006/relationships/slide" Target="/ppt/slides/slide7.xml" Id="R132967ba6974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36a4658ab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05dffadad47c8" /><Relationship Type="http://schemas.openxmlformats.org/officeDocument/2006/relationships/theme" Target="/ppt/slideMasters/theme/theme1.xml" Id="Rbfc0d9539705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05dffadad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f1fd93f6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c3f75fe3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41b0a9f5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bb179e4ae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2936749a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28d94273444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3e2d71061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REAL ESTATE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REAL ESTATE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63 356 307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6 150 846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26 068 378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