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3c3eb6dd9f45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11c56445b34760"/>
  </p:sldMasterIdLst>
  <p:sldIdLst>
    <p:sldId xmlns:r="http://schemas.openxmlformats.org/officeDocument/2006/relationships" id="256" r:id="R09d2c9c8f86b4356"/>
    <p:sldId xmlns:r="http://schemas.openxmlformats.org/officeDocument/2006/relationships" id="257" r:id="R7fe7b650cf3542d6"/>
    <p:sldId xmlns:r="http://schemas.openxmlformats.org/officeDocument/2006/relationships" id="258" r:id="Rc3d6ac26e8ff4c08"/>
    <p:sldId xmlns:r="http://schemas.openxmlformats.org/officeDocument/2006/relationships" id="259" r:id="Reec0a003fac74673"/>
    <p:sldId xmlns:r="http://schemas.openxmlformats.org/officeDocument/2006/relationships" id="260" r:id="R92b4e36d98df4747"/>
    <p:sldId xmlns:r="http://schemas.openxmlformats.org/officeDocument/2006/relationships" id="261" r:id="R725ccd67cddc49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11c56445b34760" /><Relationship Type="http://schemas.openxmlformats.org/officeDocument/2006/relationships/slide" Target="/ppt/slides/slide1.xml" Id="R09d2c9c8f86b4356" /><Relationship Type="http://schemas.openxmlformats.org/officeDocument/2006/relationships/slide" Target="/ppt/slides/slide2.xml" Id="R7fe7b650cf3542d6" /><Relationship Type="http://schemas.openxmlformats.org/officeDocument/2006/relationships/slide" Target="/ppt/slides/slide3.xml" Id="Rc3d6ac26e8ff4c08" /><Relationship Type="http://schemas.openxmlformats.org/officeDocument/2006/relationships/slide" Target="/ppt/slides/slide4.xml" Id="Reec0a003fac74673" /><Relationship Type="http://schemas.openxmlformats.org/officeDocument/2006/relationships/slide" Target="/ppt/slides/slide5.xml" Id="R92b4e36d98df4747" /><Relationship Type="http://schemas.openxmlformats.org/officeDocument/2006/relationships/slide" Target="/ppt/slides/slide6.xml" Id="R725ccd67cddc49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02d5dc052a4a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9c197d04043b1" /><Relationship Type="http://schemas.openxmlformats.org/officeDocument/2006/relationships/theme" Target="/ppt/slideMasters/theme/theme1.xml" Id="R2ebac2000c434f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e9c197d04043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e35ac3a274d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9780d17014d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94dc8ebb048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4df489b1f40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b400ab6af4f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e819f06dd40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1-STIFTELSEN JEVNAKER LUNNER NITTEDAL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JEVNAKER LUNNER NITTEDAL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1-STIFTELSEN JEVNAKER LUNNER NITTEDAL ble etablert [år] og holder til i Jevnaker.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JEVNAKER LUNNER NITTEDAL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JEVNAKER LUNNER NITTEDAL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JEVNAKER LUNNER NITTEDAL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115 332 501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57 077 155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57 077 155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941 290 289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1 007 802 424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JEVNAKER LUNNER NITTEDAL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3520 Jevnaker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bjorn@jlnstiftelsen.no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www.sparebank1stiftelsenjln.no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995 692 805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JEVNAKER LUNNER NITTEDAL</a:t>
            </a:r>
          </a:p>
        </p:txBody>
      </p:sp>
    </p:spTree>
  </p:cSld>
  <p:clrMapOvr>
    <a:masterClrMapping xmlns:a="http://schemas.openxmlformats.org/drawingml/2006/main"/>
  </p:clrMapOvr>
</p:sld>
</file>