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d142d0645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560b24e2b4b89"/>
  </p:sldMasterIdLst>
  <p:sldIdLst>
    <p:sldId xmlns:r="http://schemas.openxmlformats.org/officeDocument/2006/relationships" id="256" r:id="Rd62478151778439b"/>
    <p:sldId xmlns:r="http://schemas.openxmlformats.org/officeDocument/2006/relationships" id="257" r:id="R8a269554ab024d93"/>
    <p:sldId xmlns:r="http://schemas.openxmlformats.org/officeDocument/2006/relationships" id="258" r:id="R27df488733a24578"/>
    <p:sldId xmlns:r="http://schemas.openxmlformats.org/officeDocument/2006/relationships" id="259" r:id="R1e19ccae8b3b49ff"/>
    <p:sldId xmlns:r="http://schemas.openxmlformats.org/officeDocument/2006/relationships" id="260" r:id="R8b08550af8834864"/>
    <p:sldId xmlns:r="http://schemas.openxmlformats.org/officeDocument/2006/relationships" id="261" r:id="R494e662c93a04d10"/>
    <p:sldId xmlns:r="http://schemas.openxmlformats.org/officeDocument/2006/relationships" id="262" r:id="Rd5d5f1f62566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560b24e2b4b89" /><Relationship Type="http://schemas.openxmlformats.org/officeDocument/2006/relationships/slide" Target="/ppt/slides/slide1.xml" Id="Rd62478151778439b" /><Relationship Type="http://schemas.openxmlformats.org/officeDocument/2006/relationships/slide" Target="/ppt/slides/slide2.xml" Id="R8a269554ab024d93" /><Relationship Type="http://schemas.openxmlformats.org/officeDocument/2006/relationships/slide" Target="/ppt/slides/slide3.xml" Id="R27df488733a24578" /><Relationship Type="http://schemas.openxmlformats.org/officeDocument/2006/relationships/slide" Target="/ppt/slides/slide4.xml" Id="R1e19ccae8b3b49ff" /><Relationship Type="http://schemas.openxmlformats.org/officeDocument/2006/relationships/slide" Target="/ppt/slides/slide5.xml" Id="R8b08550af8834864" /><Relationship Type="http://schemas.openxmlformats.org/officeDocument/2006/relationships/slide" Target="/ppt/slides/slide6.xml" Id="R494e662c93a04d10" /><Relationship Type="http://schemas.openxmlformats.org/officeDocument/2006/relationships/slide" Target="/ppt/slides/slide7.xml" Id="Rd5d5f1f62566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b7512a0c4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13babd2b4eb1" /><Relationship Type="http://schemas.openxmlformats.org/officeDocument/2006/relationships/theme" Target="/ppt/slideMasters/theme/theme1.xml" Id="Rddebba5ae521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213babd2b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962e3d29b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582a65e94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c2a5644cc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6cf567c4d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da43a3e96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700c2d788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44e40a353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DRONNINGBERGET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DRONNINGBERGET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9 251 920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HALVOR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Dronningberget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995 704 544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DRONNINGBERGET AS</a:t>
            </a:r>
          </a:p>
        </p:txBody>
      </p:sp>
    </p:spTree>
  </p:cSld>
  <p:clrMapOvr>
    <a:masterClrMapping xmlns:a="http://schemas.openxmlformats.org/drawingml/2006/main"/>
  </p:clrMapOvr>
</p:sld>
</file>