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ad2484d8e48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116db115b4e91"/>
  </p:sldMasterIdLst>
  <p:sldIdLst>
    <p:sldId xmlns:r="http://schemas.openxmlformats.org/officeDocument/2006/relationships" id="256" r:id="Rad4e63113c5c4fa6"/>
    <p:sldId xmlns:r="http://schemas.openxmlformats.org/officeDocument/2006/relationships" id="257" r:id="R4222104fe5f14c75"/>
    <p:sldId xmlns:r="http://schemas.openxmlformats.org/officeDocument/2006/relationships" id="258" r:id="R8835d113a6ba44a5"/>
    <p:sldId xmlns:r="http://schemas.openxmlformats.org/officeDocument/2006/relationships" id="259" r:id="R34a5336bbcb4464f"/>
    <p:sldId xmlns:r="http://schemas.openxmlformats.org/officeDocument/2006/relationships" id="260" r:id="R8d5d956967fd4d6e"/>
    <p:sldId xmlns:r="http://schemas.openxmlformats.org/officeDocument/2006/relationships" id="261" r:id="R98c89a800eb74b13"/>
    <p:sldId xmlns:r="http://schemas.openxmlformats.org/officeDocument/2006/relationships" id="262" r:id="R69896312a81149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116db115b4e91" /><Relationship Type="http://schemas.openxmlformats.org/officeDocument/2006/relationships/slide" Target="/ppt/slides/slide1.xml" Id="Rad4e63113c5c4fa6" /><Relationship Type="http://schemas.openxmlformats.org/officeDocument/2006/relationships/slide" Target="/ppt/slides/slide2.xml" Id="R4222104fe5f14c75" /><Relationship Type="http://schemas.openxmlformats.org/officeDocument/2006/relationships/slide" Target="/ppt/slides/slide3.xml" Id="R8835d113a6ba44a5" /><Relationship Type="http://schemas.openxmlformats.org/officeDocument/2006/relationships/slide" Target="/ppt/slides/slide4.xml" Id="R34a5336bbcb4464f" /><Relationship Type="http://schemas.openxmlformats.org/officeDocument/2006/relationships/slide" Target="/ppt/slides/slide5.xml" Id="R8d5d956967fd4d6e" /><Relationship Type="http://schemas.openxmlformats.org/officeDocument/2006/relationships/slide" Target="/ppt/slides/slide6.xml" Id="R98c89a800eb74b13" /><Relationship Type="http://schemas.openxmlformats.org/officeDocument/2006/relationships/slide" Target="/ppt/slides/slide7.xml" Id="R69896312a81149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c5a58151c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c82197f24dfc" /><Relationship Type="http://schemas.openxmlformats.org/officeDocument/2006/relationships/theme" Target="/ppt/slideMasters/theme/theme1.xml" Id="R795cae2f8673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ec82197f2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9b4aa6ef9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7ce76e9c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d79c6e06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78b2bdc4d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7948b786f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de905ca9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e70146033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HELGEVOLD HOLDING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−4 474 877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298 133 593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342 219 911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345 989 209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ENNA INVEST AS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REGNI INVEST AS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VALODDO INVEST AS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TORBJØRN HELGEVOLD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ENNA INVEST AS  –  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Saudavegen 5772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995 734 907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HELGEVOLD HOLDING AS</a:t>
            </a:r>
          </a:p>
        </p:txBody>
      </p:sp>
    </p:spTree>
  </p:cSld>
  <p:clrMapOvr>
    <a:masterClrMapping xmlns:a="http://schemas.openxmlformats.org/drawingml/2006/main"/>
  </p:clrMapOvr>
</p:sld>
</file>