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0e3d2407ea48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323a0e55e44a74"/>
  </p:sldMasterIdLst>
  <p:sldIdLst>
    <p:sldId xmlns:r="http://schemas.openxmlformats.org/officeDocument/2006/relationships" id="256" r:id="Rc0642a1957ec406c"/>
    <p:sldId xmlns:r="http://schemas.openxmlformats.org/officeDocument/2006/relationships" id="257" r:id="R1708ea2d6c2a4afd"/>
    <p:sldId xmlns:r="http://schemas.openxmlformats.org/officeDocument/2006/relationships" id="258" r:id="R8d2ffc7516f5431e"/>
    <p:sldId xmlns:r="http://schemas.openxmlformats.org/officeDocument/2006/relationships" id="259" r:id="R2370a4bddf014dfd"/>
    <p:sldId xmlns:r="http://schemas.openxmlformats.org/officeDocument/2006/relationships" id="260" r:id="Rbc9be2dbe812420b"/>
    <p:sldId xmlns:r="http://schemas.openxmlformats.org/officeDocument/2006/relationships" id="261" r:id="R330575e586a54a41"/>
    <p:sldId xmlns:r="http://schemas.openxmlformats.org/officeDocument/2006/relationships" id="262" r:id="R243e953491e249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23a0e55e44a74" /><Relationship Type="http://schemas.openxmlformats.org/officeDocument/2006/relationships/slide" Target="/ppt/slides/slide1.xml" Id="Rc0642a1957ec406c" /><Relationship Type="http://schemas.openxmlformats.org/officeDocument/2006/relationships/slide" Target="/ppt/slides/slide2.xml" Id="R1708ea2d6c2a4afd" /><Relationship Type="http://schemas.openxmlformats.org/officeDocument/2006/relationships/slide" Target="/ppt/slides/slide3.xml" Id="R8d2ffc7516f5431e" /><Relationship Type="http://schemas.openxmlformats.org/officeDocument/2006/relationships/slide" Target="/ppt/slides/slide4.xml" Id="R2370a4bddf014dfd" /><Relationship Type="http://schemas.openxmlformats.org/officeDocument/2006/relationships/slide" Target="/ppt/slides/slide5.xml" Id="Rbc9be2dbe812420b" /><Relationship Type="http://schemas.openxmlformats.org/officeDocument/2006/relationships/slide" Target="/ppt/slides/slide6.xml" Id="R330575e586a54a41" /><Relationship Type="http://schemas.openxmlformats.org/officeDocument/2006/relationships/slide" Target="/ppt/slides/slide7.xml" Id="R243e953491e249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af43d2e7e40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e79afbea24e1f" /><Relationship Type="http://schemas.openxmlformats.org/officeDocument/2006/relationships/theme" Target="/ppt/slideMasters/theme/theme1.xml" Id="R367fd3b97beb40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2e79afbea24e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cbf402f4049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fcf6b3a1a46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5de3ba0dc4a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9133e11b545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8cdbc27c940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3fa35fba14b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29efa168449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BLACK SWAN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BLACK SWAN AS ble etablert [år] og holder til i Granli.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7 003 927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52 354 012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52 448 689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Gropavegen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2210 Granli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82 71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995 798 565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BLACK SWAN AS</a:t>
            </a:r>
          </a:p>
        </p:txBody>
      </p:sp>
    </p:spTree>
  </p:cSld>
  <p:clrMapOvr>
    <a:masterClrMapping xmlns:a="http://schemas.openxmlformats.org/drawingml/2006/main"/>
  </p:clrMapOvr>
</p:sld>
</file>