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40d8176a4040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c7636899294ac2"/>
  </p:sldMasterIdLst>
  <p:sldIdLst>
    <p:sldId xmlns:r="http://schemas.openxmlformats.org/officeDocument/2006/relationships" id="256" r:id="R9036c4bdc6bb4cce"/>
    <p:sldId xmlns:r="http://schemas.openxmlformats.org/officeDocument/2006/relationships" id="257" r:id="Rcdbacd72450d4683"/>
    <p:sldId xmlns:r="http://schemas.openxmlformats.org/officeDocument/2006/relationships" id="258" r:id="R037e72997d5b4e5d"/>
    <p:sldId xmlns:r="http://schemas.openxmlformats.org/officeDocument/2006/relationships" id="259" r:id="Rda94f42d70794944"/>
    <p:sldId xmlns:r="http://schemas.openxmlformats.org/officeDocument/2006/relationships" id="260" r:id="Rab0cd37a28064b42"/>
    <p:sldId xmlns:r="http://schemas.openxmlformats.org/officeDocument/2006/relationships" id="261" r:id="Rbd89e2f7659040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7636899294ac2" /><Relationship Type="http://schemas.openxmlformats.org/officeDocument/2006/relationships/slide" Target="/ppt/slides/slide1.xml" Id="R9036c4bdc6bb4cce" /><Relationship Type="http://schemas.openxmlformats.org/officeDocument/2006/relationships/slide" Target="/ppt/slides/slide2.xml" Id="Rcdbacd72450d4683" /><Relationship Type="http://schemas.openxmlformats.org/officeDocument/2006/relationships/slide" Target="/ppt/slides/slide3.xml" Id="R037e72997d5b4e5d" /><Relationship Type="http://schemas.openxmlformats.org/officeDocument/2006/relationships/slide" Target="/ppt/slides/slide4.xml" Id="Rda94f42d70794944" /><Relationship Type="http://schemas.openxmlformats.org/officeDocument/2006/relationships/slide" Target="/ppt/slides/slide5.xml" Id="Rab0cd37a28064b42" /><Relationship Type="http://schemas.openxmlformats.org/officeDocument/2006/relationships/slide" Target="/ppt/slides/slide6.xml" Id="Rbd89e2f7659040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7abf8217b34f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9ed7b85a04780" /><Relationship Type="http://schemas.openxmlformats.org/officeDocument/2006/relationships/theme" Target="/ppt/slideMasters/theme/theme1.xml" Id="R6f6059bf2eee46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79ed7b85a047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770621f424e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180a16f3348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00608b21147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9f897dd494d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c6bbd11784f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bcbb283a446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RUNARS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Kenneth Lindhart, Vekta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