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cd6c64fc7b4a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2f99cb6f542ac"/>
  </p:sldMasterIdLst>
  <p:sldIdLst>
    <p:sldId xmlns:r="http://schemas.openxmlformats.org/officeDocument/2006/relationships" id="256" r:id="R99b0486b3f104e02"/>
    <p:sldId xmlns:r="http://schemas.openxmlformats.org/officeDocument/2006/relationships" id="257" r:id="R372d1edd1f8d40bc"/>
    <p:sldId xmlns:r="http://schemas.openxmlformats.org/officeDocument/2006/relationships" id="258" r:id="R3fd7c038bd664b5c"/>
    <p:sldId xmlns:r="http://schemas.openxmlformats.org/officeDocument/2006/relationships" id="259" r:id="Re48e1db5fc0e4158"/>
    <p:sldId xmlns:r="http://schemas.openxmlformats.org/officeDocument/2006/relationships" id="260" r:id="R656cb005b10f4da9"/>
    <p:sldId xmlns:r="http://schemas.openxmlformats.org/officeDocument/2006/relationships" id="261" r:id="Rae249987e8ce47d1"/>
    <p:sldId xmlns:r="http://schemas.openxmlformats.org/officeDocument/2006/relationships" id="262" r:id="Rcd4abaa15ab646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2f99cb6f542ac" /><Relationship Type="http://schemas.openxmlformats.org/officeDocument/2006/relationships/slide" Target="/ppt/slides/slide1.xml" Id="R99b0486b3f104e02" /><Relationship Type="http://schemas.openxmlformats.org/officeDocument/2006/relationships/slide" Target="/ppt/slides/slide2.xml" Id="R372d1edd1f8d40bc" /><Relationship Type="http://schemas.openxmlformats.org/officeDocument/2006/relationships/slide" Target="/ppt/slides/slide3.xml" Id="R3fd7c038bd664b5c" /><Relationship Type="http://schemas.openxmlformats.org/officeDocument/2006/relationships/slide" Target="/ppt/slides/slide4.xml" Id="Re48e1db5fc0e4158" /><Relationship Type="http://schemas.openxmlformats.org/officeDocument/2006/relationships/slide" Target="/ppt/slides/slide5.xml" Id="R656cb005b10f4da9" /><Relationship Type="http://schemas.openxmlformats.org/officeDocument/2006/relationships/slide" Target="/ppt/slides/slide6.xml" Id="Rae249987e8ce47d1" /><Relationship Type="http://schemas.openxmlformats.org/officeDocument/2006/relationships/slide" Target="/ppt/slides/slide7.xml" Id="Rcd4abaa15ab646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4c7be5cbd945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ea064542c4888" /><Relationship Type="http://schemas.openxmlformats.org/officeDocument/2006/relationships/theme" Target="/ppt/slideMasters/theme/theme1.xml" Id="R6f04e8efe1084d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aea064542c48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c529a675d4c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21184876740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c06855551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27547882749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2045f261c48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1ec9d80624e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d512e47744f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RUNARS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RUNARS AS ble etablert [år] og holder til i Hvam.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21 855 495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1 967 291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1 357 094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5 325 488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11 203 831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HARALD HAGEN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RUNARS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KENNETH LINDHART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Kenneth Lindhart, Vekta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2165 Hvam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995 863 243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RUNARS AS</a:t>
            </a:r>
          </a:p>
        </p:txBody>
      </p:sp>
    </p:spTree>
  </p:cSld>
  <p:clrMapOvr>
    <a:masterClrMapping xmlns:a="http://schemas.openxmlformats.org/drawingml/2006/main"/>
  </p:clrMapOvr>
</p:sld>
</file>