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891b8e1f0b4e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bf80f8187a4319"/>
  </p:sldMasterIdLst>
  <p:sldIdLst>
    <p:sldId xmlns:r="http://schemas.openxmlformats.org/officeDocument/2006/relationships" id="256" r:id="Rb6b0831b7db54cd7"/>
    <p:sldId xmlns:r="http://schemas.openxmlformats.org/officeDocument/2006/relationships" id="257" r:id="R00efbc0b16834ab0"/>
    <p:sldId xmlns:r="http://schemas.openxmlformats.org/officeDocument/2006/relationships" id="258" r:id="Re5909796ce744f32"/>
    <p:sldId xmlns:r="http://schemas.openxmlformats.org/officeDocument/2006/relationships" id="259" r:id="R05c248189dc54314"/>
    <p:sldId xmlns:r="http://schemas.openxmlformats.org/officeDocument/2006/relationships" id="260" r:id="Rc4038b41ad9642ab"/>
    <p:sldId xmlns:r="http://schemas.openxmlformats.org/officeDocument/2006/relationships" id="261" r:id="R18f8ca6371b740a7"/>
    <p:sldId xmlns:r="http://schemas.openxmlformats.org/officeDocument/2006/relationships" id="262" r:id="R3c5fc9afcbcb4c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bf80f8187a4319" /><Relationship Type="http://schemas.openxmlformats.org/officeDocument/2006/relationships/slide" Target="/ppt/slides/slide1.xml" Id="Rb6b0831b7db54cd7" /><Relationship Type="http://schemas.openxmlformats.org/officeDocument/2006/relationships/slide" Target="/ppt/slides/slide2.xml" Id="R00efbc0b16834ab0" /><Relationship Type="http://schemas.openxmlformats.org/officeDocument/2006/relationships/slide" Target="/ppt/slides/slide3.xml" Id="Re5909796ce744f32" /><Relationship Type="http://schemas.openxmlformats.org/officeDocument/2006/relationships/slide" Target="/ppt/slides/slide4.xml" Id="R05c248189dc54314" /><Relationship Type="http://schemas.openxmlformats.org/officeDocument/2006/relationships/slide" Target="/ppt/slides/slide5.xml" Id="Rc4038b41ad9642ab" /><Relationship Type="http://schemas.openxmlformats.org/officeDocument/2006/relationships/slide" Target="/ppt/slides/slide6.xml" Id="R18f8ca6371b740a7" /><Relationship Type="http://schemas.openxmlformats.org/officeDocument/2006/relationships/slide" Target="/ppt/slides/slide7.xml" Id="R3c5fc9afcbcb4c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4ff4ad74944f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24a1895804607" /><Relationship Type="http://schemas.openxmlformats.org/officeDocument/2006/relationships/theme" Target="/ppt/slideMasters/theme/theme1.xml" Id="Rcf2ebf251bb644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b24a18958046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3cca6382340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be80178b341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f95522b4140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6ef85847e4a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6ad3f019a42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1f94a807b49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93ae2755e49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HOLMEN FONDSFORVALTNING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 FONDSFORVALTNING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191 187 177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177 230 328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133 782 818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5 093 629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186 225 770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INNOVEMUS AS  –  83,0 %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OJADA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KAD-INVEST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KALVEHAGEN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LABOREMUS INDUSTRIER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 brygge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post@holmenfond.no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www.holmenfond.no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995 977 141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