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97402c280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50febad18465d"/>
  </p:sldMasterIdLst>
  <p:sldIdLst>
    <p:sldId xmlns:r="http://schemas.openxmlformats.org/officeDocument/2006/relationships" id="256" r:id="Rde3b62c6564e4198"/>
    <p:sldId xmlns:r="http://schemas.openxmlformats.org/officeDocument/2006/relationships" id="257" r:id="R2bcbb49b8895468f"/>
    <p:sldId xmlns:r="http://schemas.openxmlformats.org/officeDocument/2006/relationships" id="258" r:id="R112fd86de8b04932"/>
    <p:sldId xmlns:r="http://schemas.openxmlformats.org/officeDocument/2006/relationships" id="259" r:id="Rc819f6003d1c410f"/>
    <p:sldId xmlns:r="http://schemas.openxmlformats.org/officeDocument/2006/relationships" id="260" r:id="R8b448978cfea456d"/>
    <p:sldId xmlns:r="http://schemas.openxmlformats.org/officeDocument/2006/relationships" id="261" r:id="Rd5daef89dc374c6a"/>
    <p:sldId xmlns:r="http://schemas.openxmlformats.org/officeDocument/2006/relationships" id="262" r:id="R42f825feac31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50febad18465d" /><Relationship Type="http://schemas.openxmlformats.org/officeDocument/2006/relationships/slide" Target="/ppt/slides/slide1.xml" Id="Rde3b62c6564e4198" /><Relationship Type="http://schemas.openxmlformats.org/officeDocument/2006/relationships/slide" Target="/ppt/slides/slide2.xml" Id="R2bcbb49b8895468f" /><Relationship Type="http://schemas.openxmlformats.org/officeDocument/2006/relationships/slide" Target="/ppt/slides/slide3.xml" Id="R112fd86de8b04932" /><Relationship Type="http://schemas.openxmlformats.org/officeDocument/2006/relationships/slide" Target="/ppt/slides/slide4.xml" Id="Rc819f6003d1c410f" /><Relationship Type="http://schemas.openxmlformats.org/officeDocument/2006/relationships/slide" Target="/ppt/slides/slide5.xml" Id="R8b448978cfea456d" /><Relationship Type="http://schemas.openxmlformats.org/officeDocument/2006/relationships/slide" Target="/ppt/slides/slide6.xml" Id="Rd5daef89dc374c6a" /><Relationship Type="http://schemas.openxmlformats.org/officeDocument/2006/relationships/slide" Target="/ppt/slides/slide7.xml" Id="R42f825feac31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92aa8b1a6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29df124754ab6" /><Relationship Type="http://schemas.openxmlformats.org/officeDocument/2006/relationships/theme" Target="/ppt/slideMasters/theme/theme1.xml" Id="R492a12b04d6d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29df12475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1b6fb1db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e0a3ccd90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426911e6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71a3eeecf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18cc5e3a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406fa9e8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e2cef386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37 020 443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163 781 160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233 925 522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FILIP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