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5a239727a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b4109783f42bd"/>
  </p:sldMasterIdLst>
  <p:sldIdLst>
    <p:sldId xmlns:r="http://schemas.openxmlformats.org/officeDocument/2006/relationships" id="256" r:id="R4dcf592c4b464020"/>
    <p:sldId xmlns:r="http://schemas.openxmlformats.org/officeDocument/2006/relationships" id="257" r:id="R315531c848a34369"/>
    <p:sldId xmlns:r="http://schemas.openxmlformats.org/officeDocument/2006/relationships" id="258" r:id="R7dae24d3478d4c98"/>
    <p:sldId xmlns:r="http://schemas.openxmlformats.org/officeDocument/2006/relationships" id="259" r:id="Rb7cef7f5d11f4ab6"/>
    <p:sldId xmlns:r="http://schemas.openxmlformats.org/officeDocument/2006/relationships" id="260" r:id="R9ccc8b78778f466d"/>
    <p:sldId xmlns:r="http://schemas.openxmlformats.org/officeDocument/2006/relationships" id="261" r:id="Rada1559b6f0d44cd"/>
    <p:sldId xmlns:r="http://schemas.openxmlformats.org/officeDocument/2006/relationships" id="262" r:id="Ra183e4691b17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b4109783f42bd" /><Relationship Type="http://schemas.openxmlformats.org/officeDocument/2006/relationships/slide" Target="/ppt/slides/slide1.xml" Id="R4dcf592c4b464020" /><Relationship Type="http://schemas.openxmlformats.org/officeDocument/2006/relationships/slide" Target="/ppt/slides/slide2.xml" Id="R315531c848a34369" /><Relationship Type="http://schemas.openxmlformats.org/officeDocument/2006/relationships/slide" Target="/ppt/slides/slide3.xml" Id="R7dae24d3478d4c98" /><Relationship Type="http://schemas.openxmlformats.org/officeDocument/2006/relationships/slide" Target="/ppt/slides/slide4.xml" Id="Rb7cef7f5d11f4ab6" /><Relationship Type="http://schemas.openxmlformats.org/officeDocument/2006/relationships/slide" Target="/ppt/slides/slide5.xml" Id="R9ccc8b78778f466d" /><Relationship Type="http://schemas.openxmlformats.org/officeDocument/2006/relationships/slide" Target="/ppt/slides/slide6.xml" Id="Rada1559b6f0d44cd" /><Relationship Type="http://schemas.openxmlformats.org/officeDocument/2006/relationships/slide" Target="/ppt/slides/slide7.xml" Id="Ra183e4691b17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812364a9f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c64138964099" /><Relationship Type="http://schemas.openxmlformats.org/officeDocument/2006/relationships/theme" Target="/ppt/slideMasters/theme/theme1.xml" Id="Re2c9dc4d8ba6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fc6413896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a653628e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449f032d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8ed5c2e7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293bffdc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c02684f6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05d1b9674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85224a96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NYLAND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