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e6565ecc4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0ab50062f4f9d"/>
  </p:sldMasterIdLst>
  <p:sldIdLst>
    <p:sldId xmlns:r="http://schemas.openxmlformats.org/officeDocument/2006/relationships" id="256" r:id="R38ff15aadf074a1f"/>
    <p:sldId xmlns:r="http://schemas.openxmlformats.org/officeDocument/2006/relationships" id="257" r:id="R765a196ddbfc4b4c"/>
    <p:sldId xmlns:r="http://schemas.openxmlformats.org/officeDocument/2006/relationships" id="258" r:id="R1f0e47a194434a7d"/>
    <p:sldId xmlns:r="http://schemas.openxmlformats.org/officeDocument/2006/relationships" id="259" r:id="Rcfef956a16e54cb4"/>
    <p:sldId xmlns:r="http://schemas.openxmlformats.org/officeDocument/2006/relationships" id="260" r:id="R48042af0e70a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0ab50062f4f9d" /><Relationship Type="http://schemas.openxmlformats.org/officeDocument/2006/relationships/slide" Target="/ppt/slides/slide1.xml" Id="R38ff15aadf074a1f" /><Relationship Type="http://schemas.openxmlformats.org/officeDocument/2006/relationships/slide" Target="/ppt/slides/slide2.xml" Id="R765a196ddbfc4b4c" /><Relationship Type="http://schemas.openxmlformats.org/officeDocument/2006/relationships/slide" Target="/ppt/slides/slide3.xml" Id="R1f0e47a194434a7d" /><Relationship Type="http://schemas.openxmlformats.org/officeDocument/2006/relationships/slide" Target="/ppt/slides/slide4.xml" Id="Rcfef956a16e54cb4" /><Relationship Type="http://schemas.openxmlformats.org/officeDocument/2006/relationships/slide" Target="/ppt/slides/slide5.xml" Id="R48042af0e70a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91747d1c9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cbdfcdd404af8" /><Relationship Type="http://schemas.openxmlformats.org/officeDocument/2006/relationships/theme" Target="/ppt/slideMasters/theme/theme1.xml" Id="Rd86659635f37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cbdfcdd40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ad81f06a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5c7be9ca447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f349628c242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38a8e5ce54d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1e976d7b8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ble etablert [år] og holder til i Cf39 0bl Porth, Mid Glamorgan.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Cementery Road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Cf39 0bl Porth, Mid Glamorgan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