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98cee5690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092f715e04e14"/>
  </p:sldMasterIdLst>
  <p:sldIdLst>
    <p:sldId xmlns:r="http://schemas.openxmlformats.org/officeDocument/2006/relationships" id="256" r:id="Re930b1a2c4c04f79"/>
    <p:sldId xmlns:r="http://schemas.openxmlformats.org/officeDocument/2006/relationships" id="257" r:id="Rb1b3b2b43ba842fe"/>
    <p:sldId xmlns:r="http://schemas.openxmlformats.org/officeDocument/2006/relationships" id="258" r:id="Rea2713125eac4d1f"/>
    <p:sldId xmlns:r="http://schemas.openxmlformats.org/officeDocument/2006/relationships" id="259" r:id="Re9f45cc282bb470b"/>
    <p:sldId xmlns:r="http://schemas.openxmlformats.org/officeDocument/2006/relationships" id="260" r:id="Re1218633094e4e4b"/>
    <p:sldId xmlns:r="http://schemas.openxmlformats.org/officeDocument/2006/relationships" id="261" r:id="R41ee484888784cf2"/>
    <p:sldId xmlns:r="http://schemas.openxmlformats.org/officeDocument/2006/relationships" id="262" r:id="Rd297ca5eeb9944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092f715e04e14" /><Relationship Type="http://schemas.openxmlformats.org/officeDocument/2006/relationships/slide" Target="/ppt/slides/slide1.xml" Id="Re930b1a2c4c04f79" /><Relationship Type="http://schemas.openxmlformats.org/officeDocument/2006/relationships/slide" Target="/ppt/slides/slide2.xml" Id="Rb1b3b2b43ba842fe" /><Relationship Type="http://schemas.openxmlformats.org/officeDocument/2006/relationships/slide" Target="/ppt/slides/slide3.xml" Id="Rea2713125eac4d1f" /><Relationship Type="http://schemas.openxmlformats.org/officeDocument/2006/relationships/slide" Target="/ppt/slides/slide4.xml" Id="Re9f45cc282bb470b" /><Relationship Type="http://schemas.openxmlformats.org/officeDocument/2006/relationships/slide" Target="/ppt/slides/slide5.xml" Id="Re1218633094e4e4b" /><Relationship Type="http://schemas.openxmlformats.org/officeDocument/2006/relationships/slide" Target="/ppt/slides/slide6.xml" Id="R41ee484888784cf2" /><Relationship Type="http://schemas.openxmlformats.org/officeDocument/2006/relationships/slide" Target="/ppt/slides/slide7.xml" Id="Rd297ca5eeb9944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fa26e38c94e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b11b4296401f" /><Relationship Type="http://schemas.openxmlformats.org/officeDocument/2006/relationships/theme" Target="/ppt/slideMasters/theme/theme1.xml" Id="R2fe3866109ca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5b11b4296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26f19fc87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ee192281742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9a2b3c621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419f06d0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d6b1b0c249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8eac9d26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92785ab9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11 182 350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09 58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996 012 034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AS</a:t>
            </a:r>
          </a:p>
        </p:txBody>
      </p:sp>
    </p:spTree>
  </p:cSld>
  <p:clrMapOvr>
    <a:masterClrMapping xmlns:a="http://schemas.openxmlformats.org/drawingml/2006/main"/>
  </p:clrMapOvr>
</p:sld>
</file>