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f50cd66a064c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5566ba0e444ac"/>
  </p:sldMasterIdLst>
  <p:sldIdLst>
    <p:sldId xmlns:r="http://schemas.openxmlformats.org/officeDocument/2006/relationships" id="256" r:id="R32ae52f0369b4293"/>
    <p:sldId xmlns:r="http://schemas.openxmlformats.org/officeDocument/2006/relationships" id="257" r:id="R1c71555b394c4068"/>
    <p:sldId xmlns:r="http://schemas.openxmlformats.org/officeDocument/2006/relationships" id="258" r:id="R2f643ca8abaf414e"/>
    <p:sldId xmlns:r="http://schemas.openxmlformats.org/officeDocument/2006/relationships" id="259" r:id="R48588932c6d74cc3"/>
    <p:sldId xmlns:r="http://schemas.openxmlformats.org/officeDocument/2006/relationships" id="260" r:id="R87eea5b8c25a4fba"/>
    <p:sldId xmlns:r="http://schemas.openxmlformats.org/officeDocument/2006/relationships" id="261" r:id="Rd43ccda0923a4e1d"/>
    <p:sldId xmlns:r="http://schemas.openxmlformats.org/officeDocument/2006/relationships" id="262" r:id="R34aff3124c8c45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5566ba0e444ac" /><Relationship Type="http://schemas.openxmlformats.org/officeDocument/2006/relationships/slide" Target="/ppt/slides/slide1.xml" Id="R32ae52f0369b4293" /><Relationship Type="http://schemas.openxmlformats.org/officeDocument/2006/relationships/slide" Target="/ppt/slides/slide2.xml" Id="R1c71555b394c4068" /><Relationship Type="http://schemas.openxmlformats.org/officeDocument/2006/relationships/slide" Target="/ppt/slides/slide3.xml" Id="R2f643ca8abaf414e" /><Relationship Type="http://schemas.openxmlformats.org/officeDocument/2006/relationships/slide" Target="/ppt/slides/slide4.xml" Id="R48588932c6d74cc3" /><Relationship Type="http://schemas.openxmlformats.org/officeDocument/2006/relationships/slide" Target="/ppt/slides/slide5.xml" Id="R87eea5b8c25a4fba" /><Relationship Type="http://schemas.openxmlformats.org/officeDocument/2006/relationships/slide" Target="/ppt/slides/slide6.xml" Id="Rd43ccda0923a4e1d" /><Relationship Type="http://schemas.openxmlformats.org/officeDocument/2006/relationships/slide" Target="/ppt/slides/slide7.xml" Id="R34aff3124c8c45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c6dfeaec2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567291d344cb5" /><Relationship Type="http://schemas.openxmlformats.org/officeDocument/2006/relationships/theme" Target="/ppt/slideMasters/theme/theme1.xml" Id="Rea789babc2ce4a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b567291d344c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da6509592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becca287946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2d5c31bf6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e432c9fe34b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ea42b093f47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a07279135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a29a4dbe548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 INVEST AS ble etablert [år] og holder til i Husøysund.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1 364 232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11 644 949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11 815 169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Fjærholmvei 40C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3132 Husøysund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