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ab5f027b6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a7a26a9c84e7d"/>
  </p:sldMasterIdLst>
  <p:sldIdLst>
    <p:sldId xmlns:r="http://schemas.openxmlformats.org/officeDocument/2006/relationships" id="256" r:id="R1842528e0d7d4e27"/>
    <p:sldId xmlns:r="http://schemas.openxmlformats.org/officeDocument/2006/relationships" id="257" r:id="Rab4b03b19611421d"/>
    <p:sldId xmlns:r="http://schemas.openxmlformats.org/officeDocument/2006/relationships" id="258" r:id="Rd53cf6269f224c83"/>
    <p:sldId xmlns:r="http://schemas.openxmlformats.org/officeDocument/2006/relationships" id="259" r:id="R58160c1bd29a4b9c"/>
    <p:sldId xmlns:r="http://schemas.openxmlformats.org/officeDocument/2006/relationships" id="260" r:id="Rc59b9463f97840ac"/>
    <p:sldId xmlns:r="http://schemas.openxmlformats.org/officeDocument/2006/relationships" id="261" r:id="R32dd035671dc49ae"/>
    <p:sldId xmlns:r="http://schemas.openxmlformats.org/officeDocument/2006/relationships" id="262" r:id="R674fb71425af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a7a26a9c84e7d" /><Relationship Type="http://schemas.openxmlformats.org/officeDocument/2006/relationships/slide" Target="/ppt/slides/slide1.xml" Id="R1842528e0d7d4e27" /><Relationship Type="http://schemas.openxmlformats.org/officeDocument/2006/relationships/slide" Target="/ppt/slides/slide2.xml" Id="Rab4b03b19611421d" /><Relationship Type="http://schemas.openxmlformats.org/officeDocument/2006/relationships/slide" Target="/ppt/slides/slide3.xml" Id="Rd53cf6269f224c83" /><Relationship Type="http://schemas.openxmlformats.org/officeDocument/2006/relationships/slide" Target="/ppt/slides/slide4.xml" Id="R58160c1bd29a4b9c" /><Relationship Type="http://schemas.openxmlformats.org/officeDocument/2006/relationships/slide" Target="/ppt/slides/slide5.xml" Id="Rc59b9463f97840ac" /><Relationship Type="http://schemas.openxmlformats.org/officeDocument/2006/relationships/slide" Target="/ppt/slides/slide6.xml" Id="R32dd035671dc49ae" /><Relationship Type="http://schemas.openxmlformats.org/officeDocument/2006/relationships/slide" Target="/ppt/slides/slide7.xml" Id="R674fb71425af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d4125c1c1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a891e9a2493d" /><Relationship Type="http://schemas.openxmlformats.org/officeDocument/2006/relationships/theme" Target="/ppt/slideMasters/theme/theme1.xml" Id="R8f3dc3cf66cf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0a891e9a2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418508c67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b2c65ee5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6d2ca2ac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950c561a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d2f6e806d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8a8f048a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51b4c7b8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